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4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5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1" r:id="rId2"/>
    <p:sldMasterId id="2147483709" r:id="rId3"/>
    <p:sldMasterId id="2147483725" r:id="rId4"/>
    <p:sldMasterId id="2147483757" r:id="rId5"/>
    <p:sldMasterId id="2147483779" r:id="rId6"/>
  </p:sldMasterIdLst>
  <p:notesMasterIdLst>
    <p:notesMasterId r:id="rId31"/>
  </p:notesMasterIdLst>
  <p:handoutMasterIdLst>
    <p:handoutMasterId r:id="rId32"/>
  </p:handoutMasterIdLst>
  <p:sldIdLst>
    <p:sldId id="319" r:id="rId7"/>
    <p:sldId id="287" r:id="rId8"/>
    <p:sldId id="273" r:id="rId9"/>
    <p:sldId id="274" r:id="rId10"/>
    <p:sldId id="302" r:id="rId11"/>
    <p:sldId id="275" r:id="rId12"/>
    <p:sldId id="306" r:id="rId13"/>
    <p:sldId id="307" r:id="rId14"/>
    <p:sldId id="315" r:id="rId15"/>
    <p:sldId id="316" r:id="rId16"/>
    <p:sldId id="317" r:id="rId17"/>
    <p:sldId id="318" r:id="rId18"/>
    <p:sldId id="313" r:id="rId19"/>
    <p:sldId id="314" r:id="rId20"/>
    <p:sldId id="311" r:id="rId21"/>
    <p:sldId id="312" r:id="rId22"/>
    <p:sldId id="309" r:id="rId23"/>
    <p:sldId id="303" r:id="rId24"/>
    <p:sldId id="298" r:id="rId25"/>
    <p:sldId id="299" r:id="rId26"/>
    <p:sldId id="300" r:id="rId27"/>
    <p:sldId id="304" r:id="rId28"/>
    <p:sldId id="305" r:id="rId29"/>
    <p:sldId id="320" r:id="rId30"/>
  </p:sldIdLst>
  <p:sldSz cx="9144000" cy="5143500" type="screen16x9"/>
  <p:notesSz cx="6858000" cy="9144000"/>
  <p:defaultTextStyle>
    <a:defPPr>
      <a:defRPr lang="da-DK"/>
    </a:defPPr>
    <a:lvl1pPr marL="0" algn="l" defTabSz="8186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9346" algn="l" defTabSz="8186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8693" algn="l" defTabSz="8186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8039" algn="l" defTabSz="8186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7387" algn="l" defTabSz="8186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6733" algn="l" defTabSz="8186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56080" algn="l" defTabSz="8186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65426" algn="l" defTabSz="8186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74773" algn="l" defTabSz="8186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7A7"/>
    <a:srgbClr val="FF5252"/>
    <a:srgbClr val="A5F3EB"/>
    <a:srgbClr val="FF9797"/>
    <a:srgbClr val="1DE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1597" autoAdjust="0"/>
  </p:normalViewPr>
  <p:slideViewPr>
    <p:cSldViewPr>
      <p:cViewPr varScale="1">
        <p:scale>
          <a:sx n="61" d="100"/>
          <a:sy n="61" d="100"/>
        </p:scale>
        <p:origin x="1392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rod.sitad.dk\dfs\CU2303\enheder2\FOR\FRA_MST\Implementering%20af%20klimaplan%20for%20en%20gr&#248;n%20affaldssektor%20og%20cirkul&#230;r%20&#248;konomi%202020\Forbr&#230;nding\KL-modellen\Kapacitet\0402-2021-Kapacitetsdata%20KL%20mod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23426990486275"/>
          <c:y val="0.1343325634758531"/>
          <c:w val="0.88876573009513726"/>
          <c:h val="0.65403149650038894"/>
        </c:manualLayout>
      </c:layout>
      <c:lineChart>
        <c:grouping val="standard"/>
        <c:varyColors val="0"/>
        <c:ser>
          <c:idx val="0"/>
          <c:order val="0"/>
          <c:tx>
            <c:strRef>
              <c:f>'KL model B'!$L$46</c:f>
              <c:strCache>
                <c:ptCount val="1"/>
                <c:pt idx="0">
                  <c:v>KL's liste B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'KL model B'!$P$2:$Z$2</c:f>
              <c:numCache>
                <c:formatCode>0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'KL model B'!$P$46:$Z$46</c:f>
              <c:numCache>
                <c:formatCode>_ * #,##0_ ;_ * \-#,##0_ ;_ * "-"??_ ;_ @_ </c:formatCode>
                <c:ptCount val="11"/>
                <c:pt idx="0">
                  <c:v>3991098</c:v>
                </c:pt>
                <c:pt idx="1">
                  <c:v>3991098</c:v>
                </c:pt>
                <c:pt idx="2">
                  <c:v>3991098</c:v>
                </c:pt>
                <c:pt idx="3">
                  <c:v>3991098</c:v>
                </c:pt>
                <c:pt idx="4">
                  <c:v>3991098</c:v>
                </c:pt>
                <c:pt idx="5">
                  <c:v>3991098</c:v>
                </c:pt>
                <c:pt idx="6">
                  <c:v>3091648</c:v>
                </c:pt>
                <c:pt idx="7">
                  <c:v>3091648</c:v>
                </c:pt>
                <c:pt idx="8">
                  <c:v>3091648</c:v>
                </c:pt>
                <c:pt idx="9">
                  <c:v>3091648</c:v>
                </c:pt>
                <c:pt idx="10">
                  <c:v>2906648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A9-46EF-AD66-10004DA70A1B}"/>
            </c:ext>
          </c:extLst>
        </c:ser>
        <c:ser>
          <c:idx val="1"/>
          <c:order val="1"/>
          <c:tx>
            <c:strRef>
              <c:f>'KL model B'!$L$56</c:f>
              <c:strCache>
                <c:ptCount val="1"/>
                <c:pt idx="0">
                  <c:v>Affaldsmængder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'KL model B'!$P$2:$Z$2</c:f>
              <c:numCache>
                <c:formatCode>0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'KL model B'!$P$56:$Z$56</c:f>
              <c:numCache>
                <c:formatCode>_-* #,##0_-;\-* #,##0_-;_-* "-"??_-;_-@_-</c:formatCode>
                <c:ptCount val="11"/>
                <c:pt idx="0">
                  <c:v>3113068.8</c:v>
                </c:pt>
                <c:pt idx="1">
                  <c:v>3066793.5</c:v>
                </c:pt>
                <c:pt idx="2">
                  <c:v>3004056.8</c:v>
                </c:pt>
                <c:pt idx="3">
                  <c:v>2939987.8</c:v>
                </c:pt>
                <c:pt idx="4">
                  <c:v>2818403.4</c:v>
                </c:pt>
                <c:pt idx="5">
                  <c:v>2777560.7</c:v>
                </c:pt>
                <c:pt idx="6">
                  <c:v>2733076.1</c:v>
                </c:pt>
                <c:pt idx="7">
                  <c:v>2691362.8</c:v>
                </c:pt>
                <c:pt idx="8">
                  <c:v>2659248.9</c:v>
                </c:pt>
                <c:pt idx="9">
                  <c:v>2625953.5</c:v>
                </c:pt>
                <c:pt idx="10">
                  <c:v>2595267.5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A9-46EF-AD66-10004DA70A1B}"/>
            </c:ext>
          </c:extLst>
        </c:ser>
        <c:ser>
          <c:idx val="2"/>
          <c:order val="2"/>
          <c:tx>
            <c:strRef>
              <c:f>'KL model B'!$L$58</c:f>
              <c:strCache>
                <c:ptCount val="1"/>
                <c:pt idx="0">
                  <c:v>Kapacitetsloft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0" cap="rnd">
                <a:solidFill>
                  <a:schemeClr val="accent2"/>
                </a:solidFill>
              </a:ln>
              <a:effectLst/>
            </c:spPr>
          </c:marker>
          <c:cat>
            <c:numRef>
              <c:f>'KL model B'!$P$2:$Z$2</c:f>
              <c:numCache>
                <c:formatCode>0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'KL model B'!$P$58:$Z$58</c:f>
              <c:numCache>
                <c:formatCode>General</c:formatCode>
                <c:ptCount val="11"/>
                <c:pt idx="10" formatCode="_-* #,##0_-;\-* #,##0_-;_-* &quot;-&quot;??_-;_-@_-">
                  <c:v>2769268.600000001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CA9-46EF-AD66-10004DA70A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0790824"/>
        <c:axId val="660787544"/>
      </c:lineChart>
      <c:catAx>
        <c:axId val="66079082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60787544"/>
        <c:crosses val="autoZero"/>
        <c:auto val="1"/>
        <c:lblAlgn val="ctr"/>
        <c:lblOffset val="100"/>
        <c:noMultiLvlLbl val="0"/>
      </c:catAx>
      <c:valAx>
        <c:axId val="660787544"/>
        <c:scaling>
          <c:orientation val="minMax"/>
        </c:scaling>
        <c:delete val="0"/>
        <c:axPos val="l"/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60790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1399544570806231E-2"/>
          <c:y val="0.86376807491475305"/>
          <c:w val="0.89999993632536213"/>
          <c:h val="0.102314731233566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2C106-1B24-4C41-A78F-CE689A2795B2}" type="datetimeFigureOut">
              <a:rPr lang="da-DK" smtClean="0"/>
              <a:t>12-02-2021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243F1-5196-459A-96C4-B1E1C6A91D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9075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59F0D-3317-43B7-B192-922F3EB08BFC}" type="datetimeFigureOut">
              <a:rPr lang="da-DK" smtClean="0"/>
              <a:t>12-02-2021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01E17-9508-4F75-8DF4-D058B0EAC3C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144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69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346" algn="l" defTabSz="81869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693" algn="l" defTabSz="81869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8039" algn="l" defTabSz="81869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7387" algn="l" defTabSz="81869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6733" algn="l" defTabSz="81869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6080" algn="l" defTabSz="81869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5426" algn="l" defTabSz="81869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4773" algn="l" defTabSz="81869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01E17-9508-4F75-8DF4-D058B0EAC3C9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1755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16013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685800" y="4355976"/>
            <a:ext cx="5486400" cy="3600450"/>
          </a:xfrm>
        </p:spPr>
        <p:txBody>
          <a:bodyPr/>
          <a:lstStyle/>
          <a:p>
            <a:endParaRPr lang="da-DK" i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3B4F2-37C6-456F-99B1-74C79381C6EC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644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3F03A-B41C-41E8-920A-D43480CB4633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500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3F03A-B41C-41E8-920A-D43480CB4633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109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a-DK" sz="11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01E17-9508-4F75-8DF4-D058B0EAC3C9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5489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8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201E17-9508-4F75-8DF4-D058B0EAC3C9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186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774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01E17-9508-4F75-8DF4-D058B0EAC3C9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6325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01E17-9508-4F75-8DF4-D058B0EAC3C9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9931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da-DK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01E17-9508-4F75-8DF4-D058B0EAC3C9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7770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8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201E17-9508-4F75-8DF4-D058B0EAC3C9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186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610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01E17-9508-4F75-8DF4-D058B0EAC3C9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5445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8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201E17-9508-4F75-8DF4-D058B0EAC3C9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186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976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01E17-9508-4F75-8DF4-D058B0EAC3C9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5802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01E17-9508-4F75-8DF4-D058B0EAC3C9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5455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818693" rtl="0" eaLnBrk="1" latinLnBrk="0" hangingPunct="1">
              <a:buFont typeface="Arial" panose="020B0604020202020204" pitchFamily="34" charset="0"/>
              <a:buNone/>
            </a:pPr>
            <a:endParaRPr lang="da-DK" sz="11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01E17-9508-4F75-8DF4-D058B0EAC3C9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8895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8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201E17-9508-4F75-8DF4-D058B0EAC3C9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186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822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01E17-9508-4F75-8DF4-D058B0EAC3C9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5937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8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201E17-9508-4F75-8DF4-D058B0EAC3C9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186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555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10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8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201E17-9508-4F75-8DF4-D058B0EAC3C9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186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162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3B4F2-37C6-456F-99B1-74C79381C6EC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531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0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5.png"/><Relationship Id="rId5" Type="http://schemas.openxmlformats.org/officeDocument/2006/relationships/image" Target="../media/image21.emf"/><Relationship Id="rId4" Type="http://schemas.openxmlformats.org/officeDocument/2006/relationships/image" Target="../media/image24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7.emf"/><Relationship Id="rId4" Type="http://schemas.openxmlformats.org/officeDocument/2006/relationships/image" Target="../media/image26.jpe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9.jpeg"/><Relationship Id="rId4" Type="http://schemas.openxmlformats.org/officeDocument/2006/relationships/image" Target="NUL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0.jpeg"/><Relationship Id="rId4" Type="http://schemas.openxmlformats.org/officeDocument/2006/relationships/image" Target="NUL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2.jpe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3.jpeg"/><Relationship Id="rId4" Type="http://schemas.openxmlformats.org/officeDocument/2006/relationships/image" Target="../media/image27.emf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NULL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5.jpe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NULL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6.jpeg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205" y="154461"/>
            <a:ext cx="8697599" cy="484369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7010710" y="368739"/>
            <a:ext cx="1721937" cy="496035"/>
          </a:xfrm>
          <a:prstGeom prst="rect">
            <a:avLst/>
          </a:prstGeom>
        </p:spPr>
      </p:pic>
      <p:sp>
        <p:nvSpPr>
          <p:cNvPr id="7" name="Ellipse 6"/>
          <p:cNvSpPr/>
          <p:nvPr userDrawn="1"/>
        </p:nvSpPr>
        <p:spPr>
          <a:xfrm>
            <a:off x="1787904" y="555526"/>
            <a:ext cx="1920000" cy="1440000"/>
          </a:xfrm>
          <a:prstGeom prst="ellipse">
            <a:avLst/>
          </a:prstGeom>
          <a:solidFill>
            <a:srgbClr val="FF525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9" name="Ellipse 8"/>
          <p:cNvSpPr/>
          <p:nvPr userDrawn="1"/>
        </p:nvSpPr>
        <p:spPr>
          <a:xfrm>
            <a:off x="2505315" y="1043063"/>
            <a:ext cx="4133372" cy="3100029"/>
          </a:xfrm>
          <a:prstGeom prst="ellipse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b="1" dirty="0">
              <a:solidFill>
                <a:schemeClr val="bg1"/>
              </a:solidFill>
              <a:latin typeface="Barlow Light" panose="00000400000000000000" pitchFamily="2" charset="0"/>
            </a:endParaRPr>
          </a:p>
        </p:txBody>
      </p:sp>
      <p:sp>
        <p:nvSpPr>
          <p:cNvPr id="10" name="Pladsholder til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2651789" y="1393546"/>
            <a:ext cx="3840427" cy="2399063"/>
          </a:xfrm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da-DK" dirty="0" smtClean="0"/>
              <a:t>Overskrift til præsentation</a:t>
            </a:r>
            <a:endParaRPr lang="da-DK" dirty="0"/>
          </a:p>
        </p:txBody>
      </p:sp>
      <p:sp>
        <p:nvSpPr>
          <p:cNvPr id="13" name="Ellipse 12"/>
          <p:cNvSpPr/>
          <p:nvPr userDrawn="1"/>
        </p:nvSpPr>
        <p:spPr>
          <a:xfrm>
            <a:off x="381485" y="1969782"/>
            <a:ext cx="1248139" cy="936104"/>
          </a:xfrm>
          <a:prstGeom prst="ellipse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b="1" dirty="0">
              <a:solidFill>
                <a:schemeClr val="bg1"/>
              </a:solidFill>
              <a:latin typeface="Barlow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4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195486"/>
            <a:ext cx="9144000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8" name="Pladsholder til tekst 20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6" y="484188"/>
            <a:ext cx="8366329" cy="287362"/>
          </a:xfrm>
        </p:spPr>
        <p:txBody>
          <a:bodyPr>
            <a:noAutofit/>
          </a:bodyPr>
          <a:lstStyle>
            <a:lvl1pPr marL="0" indent="0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19" name="Pladsholder til tekst 22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6" y="195266"/>
            <a:ext cx="8366125" cy="288925"/>
          </a:xfrm>
        </p:spPr>
        <p:txBody>
          <a:bodyPr>
            <a:noAutofit/>
          </a:bodyPr>
          <a:lstStyle>
            <a:lvl1pPr marL="0" marR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Overskrift</a:t>
            </a:r>
          </a:p>
        </p:txBody>
      </p:sp>
      <p:sp>
        <p:nvSpPr>
          <p:cNvPr id="9" name="Rektangel 8"/>
          <p:cNvSpPr/>
          <p:nvPr userDrawn="1"/>
        </p:nvSpPr>
        <p:spPr>
          <a:xfrm>
            <a:off x="5004049" y="0"/>
            <a:ext cx="4139952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23" name="Pladsholder til tekst 18"/>
          <p:cNvSpPr>
            <a:spLocks noGrp="1"/>
          </p:cNvSpPr>
          <p:nvPr>
            <p:ph type="body" sz="quarter" idx="11" hasCustomPrompt="1"/>
          </p:nvPr>
        </p:nvSpPr>
        <p:spPr>
          <a:xfrm>
            <a:off x="503237" y="1707660"/>
            <a:ext cx="4500811" cy="2736303"/>
          </a:xfrm>
        </p:spPr>
        <p:txBody>
          <a:bodyPr>
            <a:noAutofit/>
          </a:bodyPr>
          <a:lstStyle>
            <a:lvl1pPr marL="457189" indent="-457189">
              <a:buClr>
                <a:srgbClr val="FF0000"/>
              </a:buClr>
              <a:buFont typeface="Arial" panose="020B0604020202020204" pitchFamily="34" charset="0"/>
              <a:buChar char="•"/>
              <a:defRPr sz="1800" baseline="0"/>
            </a:lvl1pPr>
          </a:lstStyle>
          <a:p>
            <a:pPr lvl="0"/>
            <a:r>
              <a:rPr lang="da-DK" dirty="0" smtClean="0"/>
              <a:t>Punkt 1</a:t>
            </a:r>
          </a:p>
          <a:p>
            <a:pPr lvl="0"/>
            <a:r>
              <a:rPr lang="da-DK" dirty="0" smtClean="0"/>
              <a:t>Punkt 2</a:t>
            </a:r>
          </a:p>
          <a:p>
            <a:pPr lvl="0"/>
            <a:r>
              <a:rPr lang="da-DK" dirty="0" smtClean="0"/>
              <a:t>Punkt 3</a:t>
            </a:r>
          </a:p>
          <a:p>
            <a:pPr lvl="0"/>
            <a:r>
              <a:rPr lang="da-DK" dirty="0" smtClean="0"/>
              <a:t>Punkt 4</a:t>
            </a:r>
          </a:p>
          <a:p>
            <a:pPr lvl="0"/>
            <a:r>
              <a:rPr lang="da-DK" dirty="0" smtClean="0"/>
              <a:t>Punkt 5</a:t>
            </a:r>
          </a:p>
          <a:p>
            <a:pPr lvl="0"/>
            <a:r>
              <a:rPr lang="da-DK" dirty="0" smtClean="0"/>
              <a:t>…</a:t>
            </a:r>
            <a:endParaRPr lang="da-DK" dirty="0"/>
          </a:p>
        </p:txBody>
      </p:sp>
      <p:sp>
        <p:nvSpPr>
          <p:cNvPr id="28" name="Pladsholder til indhold 27"/>
          <p:cNvSpPr>
            <a:spLocks noGrp="1"/>
          </p:cNvSpPr>
          <p:nvPr>
            <p:ph sz="quarter" idx="16" hasCustomPrompt="1"/>
          </p:nvPr>
        </p:nvSpPr>
        <p:spPr>
          <a:xfrm>
            <a:off x="5244076" y="627063"/>
            <a:ext cx="3648405" cy="37449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Indsæt billede, tabel, graf mv.</a:t>
            </a:r>
            <a:endParaRPr lang="da-DK" dirty="0"/>
          </a:p>
        </p:txBody>
      </p:sp>
      <p:cxnSp>
        <p:nvCxnSpPr>
          <p:cNvPr id="31" name="Lige forbindelse 30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led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475533" y="4659137"/>
            <a:ext cx="1066087" cy="307105"/>
          </a:xfrm>
          <a:prstGeom prst="rect">
            <a:avLst/>
          </a:prstGeom>
        </p:spPr>
      </p:pic>
      <p:sp>
        <p:nvSpPr>
          <p:cNvPr id="14" name="Pladsholder til dato 3"/>
          <p:cNvSpPr txBox="1">
            <a:spLocks/>
          </p:cNvSpPr>
          <p:nvPr userDrawn="1"/>
        </p:nvSpPr>
        <p:spPr>
          <a:xfrm>
            <a:off x="6972268" y="4802828"/>
            <a:ext cx="1262869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z="600" smtClean="0"/>
              <a:pPr/>
              <a:t>12. februar 2021</a:t>
            </a:fld>
            <a:endParaRPr lang="da-DK" sz="600" dirty="0"/>
          </a:p>
        </p:txBody>
      </p:sp>
      <p:sp>
        <p:nvSpPr>
          <p:cNvPr id="15" name="Pladsholder til diasnummer 5"/>
          <p:cNvSpPr txBox="1">
            <a:spLocks/>
          </p:cNvSpPr>
          <p:nvPr userDrawn="1"/>
        </p:nvSpPr>
        <p:spPr>
          <a:xfrm>
            <a:off x="7930334" y="4802828"/>
            <a:ext cx="828047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600" dirty="0" smtClean="0"/>
              <a:t>Side </a:t>
            </a:r>
            <a:fld id="{8E044AEF-F590-47CE-BE8F-5C241A59BA2A}" type="slidenum">
              <a:rPr lang="da-DK" sz="600" smtClean="0"/>
              <a:pPr/>
              <a:t>‹nr.›</a:t>
            </a:fld>
            <a:endParaRPr lang="da-DK" sz="600" dirty="0"/>
          </a:p>
        </p:txBody>
      </p:sp>
    </p:spTree>
    <p:extLst>
      <p:ext uri="{BB962C8B-B14F-4D97-AF65-F5344CB8AC3E}">
        <p14:creationId xmlns:p14="http://schemas.microsoft.com/office/powerpoint/2010/main" val="249261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 hidden="1"/>
          <p:cNvSpPr>
            <a:spLocks noGrp="1"/>
          </p:cNvSpPr>
          <p:nvPr>
            <p:ph type="dt" sz="half" idx="10"/>
          </p:nvPr>
        </p:nvSpPr>
        <p:spPr>
          <a:xfrm>
            <a:off x="9994924" y="4799100"/>
            <a:ext cx="2133600" cy="273844"/>
          </a:xfrm>
          <a:prstGeom prst="rect">
            <a:avLst/>
          </a:prstGeom>
        </p:spPr>
        <p:txBody>
          <a:bodyPr/>
          <a:lstStyle/>
          <a:p>
            <a:fld id="{5A350120-C0E9-4917-9533-41F1C5CC3493}" type="datetime2">
              <a:rPr lang="da-DK" smtClean="0"/>
              <a:t>12. februar 2021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498212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413" y="123478"/>
            <a:ext cx="8892480" cy="4875220"/>
          </a:xfrm>
          <a:prstGeom prst="rect">
            <a:avLst/>
          </a:prstGeom>
        </p:spPr>
      </p:pic>
      <p:sp>
        <p:nvSpPr>
          <p:cNvPr id="7" name="Ellipse 6"/>
          <p:cNvSpPr/>
          <p:nvPr userDrawn="1"/>
        </p:nvSpPr>
        <p:spPr>
          <a:xfrm>
            <a:off x="3037731" y="1021734"/>
            <a:ext cx="3100029" cy="3100029"/>
          </a:xfrm>
          <a:prstGeom prst="ellipse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b="1" dirty="0">
              <a:solidFill>
                <a:schemeClr val="bg1"/>
              </a:solidFill>
              <a:latin typeface="Barlow Light" panose="00000400000000000000" pitchFamily="2" charset="0"/>
            </a:endParaRPr>
          </a:p>
        </p:txBody>
      </p:sp>
      <p:sp>
        <p:nvSpPr>
          <p:cNvPr id="8" name="Pladsholder til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3147585" y="1372217"/>
            <a:ext cx="2880320" cy="2399063"/>
          </a:xfrm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dirty="0" smtClean="0"/>
              <a:t>Overskrift til præsentation</a:t>
            </a:r>
            <a:endParaRPr lang="da-DK" dirty="0"/>
          </a:p>
        </p:txBody>
      </p:sp>
      <p:sp>
        <p:nvSpPr>
          <p:cNvPr id="9" name="Ellipse 8"/>
          <p:cNvSpPr/>
          <p:nvPr userDrawn="1"/>
        </p:nvSpPr>
        <p:spPr>
          <a:xfrm>
            <a:off x="1187624" y="2081802"/>
            <a:ext cx="936104" cy="936104"/>
          </a:xfrm>
          <a:prstGeom prst="ellipse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b="1" dirty="0">
              <a:solidFill>
                <a:schemeClr val="bg1"/>
              </a:solidFill>
              <a:latin typeface="Barlow Light" panose="00000400000000000000" pitchFamily="2" charset="0"/>
            </a:endParaRPr>
          </a:p>
        </p:txBody>
      </p:sp>
      <p:sp>
        <p:nvSpPr>
          <p:cNvPr id="13" name="Ellipse 12"/>
          <p:cNvSpPr/>
          <p:nvPr userDrawn="1"/>
        </p:nvSpPr>
        <p:spPr>
          <a:xfrm>
            <a:off x="2549851" y="886334"/>
            <a:ext cx="1195468" cy="1195468"/>
          </a:xfrm>
          <a:prstGeom prst="ellipse">
            <a:avLst/>
          </a:prstGeom>
          <a:solidFill>
            <a:srgbClr val="FF525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7524328" y="339502"/>
            <a:ext cx="1291453" cy="49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6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billede 17"/>
          <p:cNvSpPr>
            <a:spLocks noGrp="1"/>
          </p:cNvSpPr>
          <p:nvPr>
            <p:ph type="pic" sz="quarter" idx="11" hasCustomPrompt="1"/>
          </p:nvPr>
        </p:nvSpPr>
        <p:spPr>
          <a:xfrm>
            <a:off x="123413" y="123824"/>
            <a:ext cx="8892479" cy="487487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 smtClean="0"/>
              <a:t>Indsæt baggrundsbillede, husk at placere bagest!</a:t>
            </a:r>
            <a:endParaRPr lang="en-US" dirty="0"/>
          </a:p>
        </p:txBody>
      </p:sp>
      <p:sp>
        <p:nvSpPr>
          <p:cNvPr id="14" name="Ellipse 13"/>
          <p:cNvSpPr/>
          <p:nvPr userDrawn="1"/>
        </p:nvSpPr>
        <p:spPr>
          <a:xfrm>
            <a:off x="1187624" y="2081802"/>
            <a:ext cx="936104" cy="936104"/>
          </a:xfrm>
          <a:prstGeom prst="ellipse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b="1" dirty="0">
              <a:solidFill>
                <a:schemeClr val="bg1"/>
              </a:solidFill>
              <a:latin typeface="Barlow Light" panose="00000400000000000000" pitchFamily="2" charset="0"/>
            </a:endParaRPr>
          </a:p>
        </p:txBody>
      </p:sp>
      <p:sp>
        <p:nvSpPr>
          <p:cNvPr id="21" name="Ellipse 20"/>
          <p:cNvSpPr/>
          <p:nvPr userDrawn="1"/>
        </p:nvSpPr>
        <p:spPr>
          <a:xfrm>
            <a:off x="3037731" y="1021734"/>
            <a:ext cx="3100029" cy="3100029"/>
          </a:xfrm>
          <a:prstGeom prst="ellipse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b="1" dirty="0">
              <a:solidFill>
                <a:schemeClr val="bg1"/>
              </a:solidFill>
              <a:latin typeface="Barlow Light" panose="00000400000000000000" pitchFamily="2" charset="0"/>
            </a:endParaRPr>
          </a:p>
        </p:txBody>
      </p:sp>
      <p:sp>
        <p:nvSpPr>
          <p:cNvPr id="22" name="Pladsholder til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3147585" y="1372217"/>
            <a:ext cx="2880320" cy="2399063"/>
          </a:xfrm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dirty="0" smtClean="0"/>
              <a:t>Overskrift til præsentation</a:t>
            </a:r>
            <a:endParaRPr lang="da-DK" dirty="0"/>
          </a:p>
        </p:txBody>
      </p:sp>
      <p:sp>
        <p:nvSpPr>
          <p:cNvPr id="16" name="Ellipse 15"/>
          <p:cNvSpPr/>
          <p:nvPr userDrawn="1"/>
        </p:nvSpPr>
        <p:spPr>
          <a:xfrm>
            <a:off x="2549851" y="886334"/>
            <a:ext cx="1195468" cy="1195468"/>
          </a:xfrm>
          <a:prstGeom prst="ellipse">
            <a:avLst/>
          </a:prstGeom>
          <a:solidFill>
            <a:srgbClr val="FF525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7524328" y="339502"/>
            <a:ext cx="1291453" cy="49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4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4"/>
          <a:stretch/>
        </p:blipFill>
        <p:spPr>
          <a:xfrm>
            <a:off x="5868144" y="0"/>
            <a:ext cx="3310238" cy="5143500"/>
          </a:xfrm>
          <a:prstGeom prst="rect">
            <a:avLst/>
          </a:prstGeom>
        </p:spPr>
      </p:pic>
      <p:cxnSp>
        <p:nvCxnSpPr>
          <p:cNvPr id="8" name="Lige forbindelse 7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 userDrawn="1"/>
        </p:nvSpPr>
        <p:spPr>
          <a:xfrm>
            <a:off x="0" y="195486"/>
            <a:ext cx="9180512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" name="Ellipse 12"/>
          <p:cNvSpPr/>
          <p:nvPr userDrawn="1"/>
        </p:nvSpPr>
        <p:spPr>
          <a:xfrm>
            <a:off x="7740352" y="3882854"/>
            <a:ext cx="561104" cy="561104"/>
          </a:xfrm>
          <a:prstGeom prst="ellipse">
            <a:avLst/>
          </a:prstGeom>
          <a:solidFill>
            <a:srgbClr val="FF525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Pladsholder til tekst 18"/>
          <p:cNvSpPr>
            <a:spLocks noGrp="1"/>
          </p:cNvSpPr>
          <p:nvPr>
            <p:ph type="body" sz="quarter" idx="11" hasCustomPrompt="1"/>
          </p:nvPr>
        </p:nvSpPr>
        <p:spPr>
          <a:xfrm>
            <a:off x="503237" y="1707654"/>
            <a:ext cx="6360189" cy="2736303"/>
          </a:xfrm>
        </p:spPr>
        <p:txBody>
          <a:bodyPr>
            <a:noAutofit/>
          </a:bodyPr>
          <a:lstStyle>
            <a:lvl1pPr marL="457200" indent="-457200">
              <a:buClr>
                <a:srgbClr val="FF0000"/>
              </a:buClr>
              <a:buFont typeface="Arial" panose="020B0604020202020204" pitchFamily="34" charset="0"/>
              <a:buChar char="•"/>
              <a:defRPr sz="1800" baseline="0"/>
            </a:lvl1pPr>
          </a:lstStyle>
          <a:p>
            <a:pPr lvl="0"/>
            <a:r>
              <a:rPr lang="da-DK" dirty="0" smtClean="0"/>
              <a:t>Punkt 1</a:t>
            </a:r>
          </a:p>
          <a:p>
            <a:pPr lvl="0"/>
            <a:r>
              <a:rPr lang="da-DK" dirty="0" smtClean="0"/>
              <a:t>Punkt 2</a:t>
            </a:r>
          </a:p>
          <a:p>
            <a:pPr lvl="0"/>
            <a:r>
              <a:rPr lang="da-DK" dirty="0" smtClean="0"/>
              <a:t>Punkt 3</a:t>
            </a:r>
          </a:p>
          <a:p>
            <a:pPr lvl="0"/>
            <a:r>
              <a:rPr lang="da-DK" dirty="0" smtClean="0"/>
              <a:t>Punkt 4</a:t>
            </a:r>
          </a:p>
          <a:p>
            <a:pPr lvl="0"/>
            <a:r>
              <a:rPr lang="da-DK" dirty="0" smtClean="0"/>
              <a:t>Punkt 5</a:t>
            </a:r>
          </a:p>
          <a:p>
            <a:pPr lvl="0"/>
            <a:r>
              <a:rPr lang="da-DK" dirty="0" smtClean="0"/>
              <a:t>…</a:t>
            </a:r>
            <a:endParaRPr lang="da-DK" dirty="0"/>
          </a:p>
        </p:txBody>
      </p:sp>
      <p:sp>
        <p:nvSpPr>
          <p:cNvPr id="21" name="Pladsholder til tekst 20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2" y="484188"/>
            <a:ext cx="8366329" cy="287362"/>
          </a:xfrm>
        </p:spPr>
        <p:txBody>
          <a:bodyPr>
            <a:noAutofit/>
          </a:bodyPr>
          <a:lstStyle>
            <a:lvl1pPr marL="0" indent="0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23" name="Pladsholder til tekst 22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95263"/>
            <a:ext cx="8366125" cy="2889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467544" y="4610364"/>
            <a:ext cx="1008113" cy="387206"/>
          </a:xfrm>
          <a:prstGeom prst="rect">
            <a:avLst/>
          </a:prstGeom>
        </p:spPr>
      </p:pic>
      <p:sp>
        <p:nvSpPr>
          <p:cNvPr id="18" name="Pladsholder til dato 3"/>
          <p:cNvSpPr txBox="1">
            <a:spLocks/>
          </p:cNvSpPr>
          <p:nvPr userDrawn="1"/>
        </p:nvSpPr>
        <p:spPr>
          <a:xfrm>
            <a:off x="7236296" y="4803967"/>
            <a:ext cx="1231973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mtClean="0"/>
              <a:pPr/>
              <a:t>12. februar 2021</a:t>
            </a:fld>
            <a:endParaRPr lang="da-DK" dirty="0"/>
          </a:p>
        </p:txBody>
      </p:sp>
      <p:sp>
        <p:nvSpPr>
          <p:cNvPr id="20" name="Pladsholder til diasnummer 5"/>
          <p:cNvSpPr txBox="1">
            <a:spLocks/>
          </p:cNvSpPr>
          <p:nvPr userDrawn="1"/>
        </p:nvSpPr>
        <p:spPr>
          <a:xfrm>
            <a:off x="7954845" y="4803967"/>
            <a:ext cx="807789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178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opstill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Lige forbindelse 7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 userDrawn="1"/>
        </p:nvSpPr>
        <p:spPr>
          <a:xfrm>
            <a:off x="0" y="195486"/>
            <a:ext cx="9180512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Pladsholder til tekst 18"/>
          <p:cNvSpPr>
            <a:spLocks noGrp="1"/>
          </p:cNvSpPr>
          <p:nvPr>
            <p:ph type="body" sz="quarter" idx="11" hasCustomPrompt="1"/>
          </p:nvPr>
        </p:nvSpPr>
        <p:spPr>
          <a:xfrm>
            <a:off x="503237" y="1707654"/>
            <a:ext cx="6360189" cy="2736303"/>
          </a:xfrm>
        </p:spPr>
        <p:txBody>
          <a:bodyPr>
            <a:noAutofit/>
          </a:bodyPr>
          <a:lstStyle>
            <a:lvl1pPr marL="457200" indent="-457200">
              <a:buClr>
                <a:srgbClr val="FF0000"/>
              </a:buClr>
              <a:buFont typeface="Arial" panose="020B0604020202020204" pitchFamily="34" charset="0"/>
              <a:buChar char="•"/>
              <a:defRPr sz="1800" baseline="0"/>
            </a:lvl1pPr>
          </a:lstStyle>
          <a:p>
            <a:pPr lvl="0"/>
            <a:r>
              <a:rPr lang="da-DK" dirty="0" smtClean="0"/>
              <a:t>Punkt 1</a:t>
            </a:r>
          </a:p>
          <a:p>
            <a:pPr lvl="0"/>
            <a:r>
              <a:rPr lang="da-DK" dirty="0" smtClean="0"/>
              <a:t>Punkt 2</a:t>
            </a:r>
          </a:p>
          <a:p>
            <a:pPr lvl="0"/>
            <a:r>
              <a:rPr lang="da-DK" dirty="0" smtClean="0"/>
              <a:t>Punkt 3</a:t>
            </a:r>
          </a:p>
          <a:p>
            <a:pPr lvl="0"/>
            <a:r>
              <a:rPr lang="da-DK" dirty="0" smtClean="0"/>
              <a:t>Punkt 4</a:t>
            </a:r>
          </a:p>
          <a:p>
            <a:pPr lvl="0"/>
            <a:r>
              <a:rPr lang="da-DK" dirty="0" smtClean="0"/>
              <a:t>Punkt 5</a:t>
            </a:r>
          </a:p>
          <a:p>
            <a:pPr lvl="0"/>
            <a:r>
              <a:rPr lang="da-DK" dirty="0" smtClean="0"/>
              <a:t>…</a:t>
            </a:r>
            <a:endParaRPr lang="da-DK" dirty="0"/>
          </a:p>
        </p:txBody>
      </p:sp>
      <p:sp>
        <p:nvSpPr>
          <p:cNvPr id="21" name="Pladsholder til tekst 20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2" y="484188"/>
            <a:ext cx="8366329" cy="287362"/>
          </a:xfrm>
        </p:spPr>
        <p:txBody>
          <a:bodyPr>
            <a:noAutofit/>
          </a:bodyPr>
          <a:lstStyle>
            <a:lvl1pPr marL="0" indent="0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23" name="Pladsholder til tekst 22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95263"/>
            <a:ext cx="8366125" cy="2889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467544" y="4610364"/>
            <a:ext cx="1008113" cy="387206"/>
          </a:xfrm>
          <a:prstGeom prst="rect">
            <a:avLst/>
          </a:prstGeom>
        </p:spPr>
      </p:pic>
      <p:sp>
        <p:nvSpPr>
          <p:cNvPr id="18" name="Pladsholder til dato 3"/>
          <p:cNvSpPr txBox="1">
            <a:spLocks/>
          </p:cNvSpPr>
          <p:nvPr userDrawn="1"/>
        </p:nvSpPr>
        <p:spPr>
          <a:xfrm>
            <a:off x="7236296" y="4803967"/>
            <a:ext cx="1231973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mtClean="0"/>
              <a:pPr/>
              <a:t>12. februar 2021</a:t>
            </a:fld>
            <a:endParaRPr lang="da-DK" dirty="0"/>
          </a:p>
        </p:txBody>
      </p:sp>
      <p:sp>
        <p:nvSpPr>
          <p:cNvPr id="20" name="Pladsholder til diasnummer 5"/>
          <p:cNvSpPr txBox="1">
            <a:spLocks/>
          </p:cNvSpPr>
          <p:nvPr userDrawn="1"/>
        </p:nvSpPr>
        <p:spPr>
          <a:xfrm>
            <a:off x="7954845" y="4803967"/>
            <a:ext cx="807789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4288" y="836521"/>
            <a:ext cx="2607198" cy="4317247"/>
          </a:xfrm>
          <a:prstGeom prst="rect">
            <a:avLst/>
          </a:prstGeom>
        </p:spPr>
      </p:pic>
      <p:sp>
        <p:nvSpPr>
          <p:cNvPr id="16" name="Ellipse 15"/>
          <p:cNvSpPr/>
          <p:nvPr userDrawn="1"/>
        </p:nvSpPr>
        <p:spPr>
          <a:xfrm>
            <a:off x="7423796" y="2571750"/>
            <a:ext cx="561104" cy="561104"/>
          </a:xfrm>
          <a:prstGeom prst="ellipse">
            <a:avLst/>
          </a:prstGeom>
          <a:solidFill>
            <a:srgbClr val="FF525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0695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/>
          <p:cNvSpPr/>
          <p:nvPr userDrawn="1"/>
        </p:nvSpPr>
        <p:spPr>
          <a:xfrm>
            <a:off x="7812360" y="807554"/>
            <a:ext cx="3528392" cy="3528392"/>
          </a:xfrm>
          <a:prstGeom prst="ellipse">
            <a:avLst/>
          </a:prstGeom>
          <a:solidFill>
            <a:srgbClr val="009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Ellipse 10"/>
          <p:cNvSpPr/>
          <p:nvPr userDrawn="1"/>
        </p:nvSpPr>
        <p:spPr>
          <a:xfrm>
            <a:off x="8084939" y="3620281"/>
            <a:ext cx="561104" cy="561104"/>
          </a:xfrm>
          <a:prstGeom prst="ellipse">
            <a:avLst/>
          </a:prstGeom>
          <a:solidFill>
            <a:srgbClr val="FF525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195486"/>
            <a:ext cx="9180512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" name="Pladsholder til tekst 18"/>
          <p:cNvSpPr>
            <a:spLocks noGrp="1"/>
          </p:cNvSpPr>
          <p:nvPr>
            <p:ph type="body" sz="quarter" idx="11"/>
          </p:nvPr>
        </p:nvSpPr>
        <p:spPr>
          <a:xfrm>
            <a:off x="503237" y="1707654"/>
            <a:ext cx="7309123" cy="2736303"/>
          </a:xfrm>
        </p:spPr>
        <p:txBody>
          <a:bodyPr>
            <a:noAutofit/>
          </a:bodyPr>
          <a:lstStyle>
            <a:lvl1pPr marL="0" indent="0">
              <a:buClr>
                <a:srgbClr val="FF0000"/>
              </a:buClr>
              <a:buFontTx/>
              <a:buNone/>
              <a:defRPr sz="1800" baseline="0"/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4" name="Pladsholder til tekst 20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2" y="484188"/>
            <a:ext cx="8366329" cy="287362"/>
          </a:xfrm>
        </p:spPr>
        <p:txBody>
          <a:bodyPr>
            <a:noAutofit/>
          </a:bodyPr>
          <a:lstStyle>
            <a:lvl1pPr marL="0" indent="0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15" name="Pladsholder til tekst 22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95263"/>
            <a:ext cx="8366125" cy="2889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cxnSp>
        <p:nvCxnSpPr>
          <p:cNvPr id="21" name="Lige forbindelse 20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467544" y="4610364"/>
            <a:ext cx="1008113" cy="387206"/>
          </a:xfrm>
          <a:prstGeom prst="rect">
            <a:avLst/>
          </a:prstGeom>
        </p:spPr>
      </p:pic>
      <p:sp>
        <p:nvSpPr>
          <p:cNvPr id="17" name="Pladsholder til dato 3"/>
          <p:cNvSpPr txBox="1">
            <a:spLocks/>
          </p:cNvSpPr>
          <p:nvPr userDrawn="1"/>
        </p:nvSpPr>
        <p:spPr>
          <a:xfrm>
            <a:off x="7236296" y="4803967"/>
            <a:ext cx="1231973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mtClean="0"/>
              <a:pPr/>
              <a:t>12. februar 2021</a:t>
            </a:fld>
            <a:endParaRPr lang="da-DK" dirty="0"/>
          </a:p>
        </p:txBody>
      </p:sp>
      <p:sp>
        <p:nvSpPr>
          <p:cNvPr id="18" name="Pladsholder til diasnummer 5"/>
          <p:cNvSpPr txBox="1">
            <a:spLocks/>
          </p:cNvSpPr>
          <p:nvPr userDrawn="1"/>
        </p:nvSpPr>
        <p:spPr>
          <a:xfrm>
            <a:off x="7954845" y="4803967"/>
            <a:ext cx="807789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777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8"/>
          <p:cNvSpPr>
            <a:spLocks noGrp="1"/>
          </p:cNvSpPr>
          <p:nvPr>
            <p:ph type="body" sz="quarter" idx="12"/>
          </p:nvPr>
        </p:nvSpPr>
        <p:spPr>
          <a:xfrm>
            <a:off x="503237" y="1707654"/>
            <a:ext cx="7309123" cy="2736303"/>
          </a:xfrm>
        </p:spPr>
        <p:txBody>
          <a:bodyPr>
            <a:noAutofit/>
          </a:bodyPr>
          <a:lstStyle>
            <a:lvl1pPr marL="0" indent="0">
              <a:buClr>
                <a:srgbClr val="FF0000"/>
              </a:buClr>
              <a:buFontTx/>
              <a:buNone/>
              <a:defRPr sz="1800" baseline="0"/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cxnSp>
        <p:nvCxnSpPr>
          <p:cNvPr id="8" name="Lige forbindelse 7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adsholder til tekst 18"/>
          <p:cNvSpPr>
            <a:spLocks noGrp="1"/>
          </p:cNvSpPr>
          <p:nvPr>
            <p:ph type="body" sz="quarter" idx="13" hasCustomPrompt="1"/>
          </p:nvPr>
        </p:nvSpPr>
        <p:spPr>
          <a:xfrm>
            <a:off x="503236" y="759038"/>
            <a:ext cx="7309123" cy="840606"/>
          </a:xfrm>
        </p:spPr>
        <p:txBody>
          <a:bodyPr>
            <a:noAutofit/>
          </a:bodyPr>
          <a:lstStyle>
            <a:lvl1pPr marL="0" indent="0">
              <a:buClr>
                <a:srgbClr val="FF0000"/>
              </a:buClr>
              <a:buFontTx/>
              <a:buNone/>
              <a:defRPr sz="3200" b="0" baseline="0"/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467544" y="4610364"/>
            <a:ext cx="1008113" cy="387206"/>
          </a:xfrm>
          <a:prstGeom prst="rect">
            <a:avLst/>
          </a:prstGeom>
        </p:spPr>
      </p:pic>
      <p:sp>
        <p:nvSpPr>
          <p:cNvPr id="14" name="Pladsholder til dato 3"/>
          <p:cNvSpPr txBox="1">
            <a:spLocks/>
          </p:cNvSpPr>
          <p:nvPr userDrawn="1"/>
        </p:nvSpPr>
        <p:spPr>
          <a:xfrm>
            <a:off x="7236296" y="4803967"/>
            <a:ext cx="1231973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mtClean="0"/>
              <a:pPr/>
              <a:t>12. februar 2021</a:t>
            </a:fld>
            <a:endParaRPr lang="da-DK" dirty="0"/>
          </a:p>
        </p:txBody>
      </p:sp>
      <p:sp>
        <p:nvSpPr>
          <p:cNvPr id="15" name="Pladsholder til diasnummer 5"/>
          <p:cNvSpPr txBox="1">
            <a:spLocks/>
          </p:cNvSpPr>
          <p:nvPr userDrawn="1"/>
        </p:nvSpPr>
        <p:spPr>
          <a:xfrm>
            <a:off x="7954845" y="4803967"/>
            <a:ext cx="807789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579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 userDrawn="1"/>
        </p:nvSpPr>
        <p:spPr>
          <a:xfrm>
            <a:off x="1162" y="-9922"/>
            <a:ext cx="9142838" cy="51534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69" tIns="40934" rIns="81869" bIns="40934" rtlCol="0" anchor="ctr"/>
          <a:lstStyle/>
          <a:p>
            <a:pPr algn="ctr"/>
            <a:endParaRPr lang="da-DK" dirty="0">
              <a:solidFill>
                <a:schemeClr val="bg1"/>
              </a:solidFill>
            </a:endParaRPr>
          </a:p>
        </p:txBody>
      </p:sp>
      <p:cxnSp>
        <p:nvCxnSpPr>
          <p:cNvPr id="10" name="Lige forbindelse 9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3237" y="1707654"/>
            <a:ext cx="7309123" cy="2736303"/>
          </a:xfrm>
        </p:spPr>
        <p:txBody>
          <a:bodyPr>
            <a:noAutofit/>
          </a:bodyPr>
          <a:lstStyle>
            <a:lvl1pPr marL="0" indent="0">
              <a:buClr>
                <a:srgbClr val="FF0000"/>
              </a:buClr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2" name="Pladsholder til tekst 18">
            <a:extLst>
              <a:ext uri="{FF2B5EF4-FFF2-40B4-BE49-F238E27FC236}">
                <a16:creationId xmlns:a16="http://schemas.microsoft.com/office/drawing/2014/main" id="{ED22160D-BA96-8D44-A99D-0EBA75B3B4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6" y="759038"/>
            <a:ext cx="7309123" cy="840606"/>
          </a:xfrm>
        </p:spPr>
        <p:txBody>
          <a:bodyPr>
            <a:noAutofit/>
          </a:bodyPr>
          <a:lstStyle>
            <a:lvl1pPr marL="0" indent="0">
              <a:buClr>
                <a:srgbClr val="FF0000"/>
              </a:buClr>
              <a:buFontTx/>
              <a:buNone/>
              <a:defRPr sz="3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6"/>
          <a:stretch/>
        </p:blipFill>
        <p:spPr>
          <a:xfrm>
            <a:off x="467544" y="4607744"/>
            <a:ext cx="1008113" cy="386055"/>
          </a:xfrm>
          <a:prstGeom prst="rect">
            <a:avLst/>
          </a:prstGeom>
        </p:spPr>
      </p:pic>
      <p:sp>
        <p:nvSpPr>
          <p:cNvPr id="13" name="Pladsholder til dato 3"/>
          <p:cNvSpPr txBox="1">
            <a:spLocks/>
          </p:cNvSpPr>
          <p:nvPr userDrawn="1"/>
        </p:nvSpPr>
        <p:spPr>
          <a:xfrm>
            <a:off x="7236296" y="4803967"/>
            <a:ext cx="1231973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mtClean="0">
                <a:solidFill>
                  <a:schemeClr val="bg1"/>
                </a:solidFill>
              </a:rPr>
              <a:pPr/>
              <a:t>12. februar 2021</a:t>
            </a:fld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7" name="Pladsholder til diasnummer 5"/>
          <p:cNvSpPr txBox="1">
            <a:spLocks/>
          </p:cNvSpPr>
          <p:nvPr userDrawn="1"/>
        </p:nvSpPr>
        <p:spPr>
          <a:xfrm>
            <a:off x="7954845" y="4803967"/>
            <a:ext cx="807789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>
                <a:solidFill>
                  <a:schemeClr val="bg1"/>
                </a:solidFill>
              </a:rPr>
              <a:t>Side </a:t>
            </a:r>
            <a:fld id="{8E044AEF-F590-47CE-BE8F-5C241A59BA2A}" type="slidenum">
              <a:rPr lang="da-DK" smtClean="0">
                <a:solidFill>
                  <a:schemeClr val="bg1"/>
                </a:solidFill>
              </a:rPr>
              <a:pPr/>
              <a:t>‹nr.›</a:t>
            </a:fld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9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2" hasCustomPrompt="1"/>
          </p:nvPr>
        </p:nvSpPr>
        <p:spPr>
          <a:xfrm>
            <a:off x="91192" y="104772"/>
            <a:ext cx="6011864" cy="49244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 smtClean="0"/>
              <a:t>Indsæt først baggrundsbillede og flyt bagest</a:t>
            </a:r>
            <a:endParaRPr lang="en-US" dirty="0"/>
          </a:p>
        </p:txBody>
      </p:sp>
      <p:pic>
        <p:nvPicPr>
          <p:cNvPr id="6" name="Picture 2" descr="F:\GR\Global Rådgivning - fælles\Kommunikation\Logoer\ENS\Logo filer\ENS_Logo_UK\Png\ENS_NEG_UK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20187"/>
            <a:ext cx="864096" cy="3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ladsholder til tekst 18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9" y="1203598"/>
            <a:ext cx="4608512" cy="1080120"/>
          </a:xfrm>
        </p:spPr>
        <p:txBody>
          <a:bodyPr>
            <a:noAutofit/>
          </a:bodyPr>
          <a:lstStyle>
            <a:lvl1pPr marL="0" indent="0">
              <a:buClr>
                <a:srgbClr val="FF0000"/>
              </a:buClr>
              <a:buFontTx/>
              <a:buNone/>
              <a:defRPr sz="3200" b="1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da-DK" dirty="0" smtClean="0"/>
              <a:t>DEREFTER, INSÆT TEKST</a:t>
            </a:r>
            <a:endParaRPr lang="en-US" dirty="0" smtClean="0"/>
          </a:p>
        </p:txBody>
      </p:sp>
      <p:sp>
        <p:nvSpPr>
          <p:cNvPr id="11" name="Ellipse 10"/>
          <p:cNvSpPr/>
          <p:nvPr userDrawn="1"/>
        </p:nvSpPr>
        <p:spPr>
          <a:xfrm>
            <a:off x="4860032" y="4101569"/>
            <a:ext cx="561104" cy="561104"/>
          </a:xfrm>
          <a:prstGeom prst="ellipse">
            <a:avLst/>
          </a:prstGeom>
          <a:solidFill>
            <a:srgbClr val="FF525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Pladsholder til dato 3"/>
          <p:cNvSpPr txBox="1">
            <a:spLocks/>
          </p:cNvSpPr>
          <p:nvPr userDrawn="1"/>
        </p:nvSpPr>
        <p:spPr>
          <a:xfrm>
            <a:off x="7236296" y="4803967"/>
            <a:ext cx="1231973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mtClean="0"/>
              <a:pPr/>
              <a:t>12. februar 2021</a:t>
            </a:fld>
            <a:endParaRPr lang="da-DK" dirty="0"/>
          </a:p>
        </p:txBody>
      </p:sp>
      <p:sp>
        <p:nvSpPr>
          <p:cNvPr id="13" name="Pladsholder til diasnummer 5"/>
          <p:cNvSpPr txBox="1">
            <a:spLocks/>
          </p:cNvSpPr>
          <p:nvPr userDrawn="1"/>
        </p:nvSpPr>
        <p:spPr>
          <a:xfrm>
            <a:off x="7954845" y="4803967"/>
            <a:ext cx="807789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6300192" y="1851671"/>
            <a:ext cx="2592287" cy="1800199"/>
          </a:xfrm>
          <a:noFill/>
        </p:spPr>
        <p:txBody>
          <a:bodyPr anchor="t">
            <a:normAutofit/>
          </a:bodyPr>
          <a:lstStyle>
            <a:lvl1pPr marL="457200" indent="-457200" algn="l">
              <a:buClr>
                <a:srgbClr val="FF5252"/>
              </a:buClr>
              <a:buFont typeface="Arial" panose="020B0604020202020204" pitchFamily="34" charset="0"/>
              <a:buChar char="•"/>
              <a:defRPr sz="1600" b="0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dirty="0" smtClean="0"/>
              <a:t>Punkt 1</a:t>
            </a:r>
          </a:p>
          <a:p>
            <a:pPr lvl="0"/>
            <a:r>
              <a:rPr lang="da-DK" dirty="0" smtClean="0"/>
              <a:t>Punkt 2</a:t>
            </a:r>
          </a:p>
          <a:p>
            <a:pPr lvl="0"/>
            <a:r>
              <a:rPr lang="da-DK" dirty="0" smtClean="0"/>
              <a:t>…</a:t>
            </a:r>
            <a:endParaRPr lang="da-DK" dirty="0"/>
          </a:p>
        </p:txBody>
      </p:sp>
      <p:sp>
        <p:nvSpPr>
          <p:cNvPr id="15" name="Pladsholder til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6300191" y="1275608"/>
            <a:ext cx="2592287" cy="360039"/>
          </a:xfrm>
          <a:noFill/>
        </p:spPr>
        <p:txBody>
          <a:bodyPr anchor="t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0866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 userDrawn="1"/>
        </p:nvSpPr>
        <p:spPr>
          <a:xfrm>
            <a:off x="4130837" y="384210"/>
            <a:ext cx="531356" cy="531356"/>
          </a:xfrm>
          <a:prstGeom prst="ellipse">
            <a:avLst/>
          </a:prstGeom>
          <a:solidFill>
            <a:srgbClr val="FF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" name="Pladsholder til billede 12"/>
          <p:cNvSpPr>
            <a:spLocks noGrp="1"/>
          </p:cNvSpPr>
          <p:nvPr>
            <p:ph type="pic" sz="quarter" idx="13" hasCustomPrompt="1"/>
          </p:nvPr>
        </p:nvSpPr>
        <p:spPr>
          <a:xfrm>
            <a:off x="5651501" y="104774"/>
            <a:ext cx="3384550" cy="493236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billede, placer derefter bagest </a:t>
            </a:r>
            <a:endParaRPr lang="en-US" dirty="0"/>
          </a:p>
        </p:txBody>
      </p:sp>
      <p:sp>
        <p:nvSpPr>
          <p:cNvPr id="10" name="Pladsholder til dato 3"/>
          <p:cNvSpPr txBox="1">
            <a:spLocks/>
          </p:cNvSpPr>
          <p:nvPr userDrawn="1"/>
        </p:nvSpPr>
        <p:spPr>
          <a:xfrm>
            <a:off x="7236296" y="4803967"/>
            <a:ext cx="1231973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mtClean="0"/>
              <a:pPr/>
              <a:t>12. februar 2021</a:t>
            </a:fld>
            <a:endParaRPr lang="da-DK" dirty="0"/>
          </a:p>
        </p:txBody>
      </p:sp>
      <p:sp>
        <p:nvSpPr>
          <p:cNvPr id="17" name="Pladsholder til diasnummer 5"/>
          <p:cNvSpPr txBox="1">
            <a:spLocks/>
          </p:cNvSpPr>
          <p:nvPr userDrawn="1"/>
        </p:nvSpPr>
        <p:spPr>
          <a:xfrm>
            <a:off x="7954845" y="4803967"/>
            <a:ext cx="807789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521506" y="2139702"/>
            <a:ext cx="4842584" cy="1800199"/>
          </a:xfrm>
          <a:noFill/>
        </p:spPr>
        <p:txBody>
          <a:bodyPr anchor="t">
            <a:normAutofit/>
          </a:bodyPr>
          <a:lstStyle>
            <a:lvl1pPr marL="457200" indent="-457200" algn="l">
              <a:buClr>
                <a:srgbClr val="FF5252"/>
              </a:buClr>
              <a:buFont typeface="Arial" panose="020B0604020202020204" pitchFamily="34" charset="0"/>
              <a:buChar char="•"/>
              <a:defRPr sz="1600" b="0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dirty="0" smtClean="0"/>
              <a:t>Punkt 1</a:t>
            </a:r>
          </a:p>
          <a:p>
            <a:pPr lvl="0"/>
            <a:r>
              <a:rPr lang="da-DK" dirty="0" smtClean="0"/>
              <a:t>Punkt 2</a:t>
            </a:r>
          </a:p>
          <a:p>
            <a:pPr lvl="0"/>
            <a:r>
              <a:rPr lang="da-DK" dirty="0" smtClean="0"/>
              <a:t>…</a:t>
            </a:r>
            <a:endParaRPr lang="da-DK" dirty="0"/>
          </a:p>
        </p:txBody>
      </p:sp>
      <p:sp>
        <p:nvSpPr>
          <p:cNvPr id="12" name="Pladsholder til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521505" y="1563639"/>
            <a:ext cx="4842584" cy="360039"/>
          </a:xfrm>
          <a:noFill/>
        </p:spPr>
        <p:txBody>
          <a:bodyPr anchor="t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6904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 og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E790BAB8-C306-B54E-B6B2-85D37C961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3" y="0"/>
            <a:ext cx="9143999" cy="5143500"/>
          </a:xfrm>
          <a:prstGeom prst="rect">
            <a:avLst/>
          </a:prstGeom>
        </p:spPr>
      </p:pic>
      <p:sp>
        <p:nvSpPr>
          <p:cNvPr id="14" name="Rectangle 11">
            <a:extLst>
              <a:ext uri="{FF2B5EF4-FFF2-40B4-BE49-F238E27FC236}">
                <a16:creationId xmlns:a16="http://schemas.microsoft.com/office/drawing/2014/main" id="{F0BE81A8-E7BD-B04B-AB89-47CA62EE1F32}"/>
              </a:ext>
            </a:extLst>
          </p:cNvPr>
          <p:cNvSpPr/>
          <p:nvPr userDrawn="1"/>
        </p:nvSpPr>
        <p:spPr>
          <a:xfrm>
            <a:off x="4" y="987574"/>
            <a:ext cx="9157705" cy="347855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rtlCol="0" anchor="ctr"/>
          <a:lstStyle/>
          <a:p>
            <a:pPr algn="ctr"/>
            <a:endParaRPr lang="da-DK" sz="1600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3" y="195486"/>
            <a:ext cx="914283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6" name="Pladsholder til tekst 20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6" y="484188"/>
            <a:ext cx="8366329" cy="287362"/>
          </a:xfrm>
        </p:spPr>
        <p:txBody>
          <a:bodyPr>
            <a:noAutofit/>
          </a:bodyPr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17" name="Pladsholder til tekst 22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6" y="195266"/>
            <a:ext cx="8366125" cy="2889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097A7"/>
                </a:solidFill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6" name="Pladsholder til diagram 33"/>
          <p:cNvSpPr>
            <a:spLocks noGrp="1"/>
          </p:cNvSpPr>
          <p:nvPr>
            <p:ph type="chart" sz="quarter" idx="17"/>
          </p:nvPr>
        </p:nvSpPr>
        <p:spPr>
          <a:xfrm>
            <a:off x="5244077" y="1131834"/>
            <a:ext cx="3455959" cy="3190032"/>
          </a:xfrm>
        </p:spPr>
        <p:txBody>
          <a:bodyPr/>
          <a:lstStyle/>
          <a:p>
            <a:r>
              <a:rPr lang="da-DK" smtClean="0"/>
              <a:t>Klik på ikonet for at tilføje et diagram</a:t>
            </a:r>
            <a:endParaRPr lang="da-DK" dirty="0"/>
          </a:p>
        </p:txBody>
      </p:sp>
      <p:sp>
        <p:nvSpPr>
          <p:cNvPr id="19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5" y="1707902"/>
            <a:ext cx="4428660" cy="1800199"/>
          </a:xfrm>
          <a:noFill/>
        </p:spPr>
        <p:txBody>
          <a:bodyPr anchor="t">
            <a:normAutofit/>
          </a:bodyPr>
          <a:lstStyle>
            <a:lvl1pPr marL="457189" indent="-457189" algn="l">
              <a:buClr>
                <a:srgbClr val="FF5252"/>
              </a:buClr>
              <a:buFont typeface="Arial" panose="020B0604020202020204" pitchFamily="34" charset="0"/>
              <a:buChar char="•"/>
              <a:defRPr sz="1600" b="0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dirty="0" smtClean="0"/>
              <a:t>Punkt 1</a:t>
            </a:r>
          </a:p>
          <a:p>
            <a:pPr lvl="0"/>
            <a:r>
              <a:rPr lang="da-DK" dirty="0" smtClean="0"/>
              <a:t>Punkt 2</a:t>
            </a:r>
          </a:p>
          <a:p>
            <a:pPr lvl="0"/>
            <a:r>
              <a:rPr lang="da-DK" dirty="0" smtClean="0"/>
              <a:t>…</a:t>
            </a:r>
            <a:endParaRPr lang="da-DK" dirty="0"/>
          </a:p>
        </p:txBody>
      </p:sp>
      <p:sp>
        <p:nvSpPr>
          <p:cNvPr id="20" name="Pladsholder til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623395" y="1131839"/>
            <a:ext cx="4428660" cy="360039"/>
          </a:xfrm>
          <a:noFill/>
        </p:spPr>
        <p:txBody>
          <a:bodyPr anchor="t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pic>
        <p:nvPicPr>
          <p:cNvPr id="21" name="Billede 2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6"/>
          <a:stretch/>
        </p:blipFill>
        <p:spPr>
          <a:xfrm>
            <a:off x="461901" y="4659132"/>
            <a:ext cx="1079715" cy="310106"/>
          </a:xfrm>
          <a:prstGeom prst="rect">
            <a:avLst/>
          </a:prstGeom>
        </p:spPr>
      </p:pic>
      <p:sp>
        <p:nvSpPr>
          <p:cNvPr id="22" name="Pladsholder til dato 3"/>
          <p:cNvSpPr txBox="1">
            <a:spLocks/>
          </p:cNvSpPr>
          <p:nvPr userDrawn="1"/>
        </p:nvSpPr>
        <p:spPr>
          <a:xfrm>
            <a:off x="6972268" y="4802828"/>
            <a:ext cx="1262869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z="600" smtClean="0">
                <a:solidFill>
                  <a:schemeClr val="bg1"/>
                </a:solidFill>
              </a:rPr>
              <a:pPr/>
              <a:t>12. februar 2021</a:t>
            </a:fld>
            <a:endParaRPr lang="da-DK" sz="600" dirty="0">
              <a:solidFill>
                <a:schemeClr val="bg1"/>
              </a:solidFill>
            </a:endParaRPr>
          </a:p>
        </p:txBody>
      </p:sp>
      <p:sp>
        <p:nvSpPr>
          <p:cNvPr id="23" name="Pladsholder til diasnummer 5"/>
          <p:cNvSpPr txBox="1">
            <a:spLocks/>
          </p:cNvSpPr>
          <p:nvPr userDrawn="1"/>
        </p:nvSpPr>
        <p:spPr>
          <a:xfrm>
            <a:off x="7930334" y="4802828"/>
            <a:ext cx="828047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600" dirty="0" smtClean="0">
                <a:solidFill>
                  <a:schemeClr val="bg1"/>
                </a:solidFill>
              </a:rPr>
              <a:t>Side </a:t>
            </a:r>
            <a:fld id="{8E044AEF-F590-47CE-BE8F-5C241A59BA2A}" type="slidenum">
              <a:rPr lang="da-DK" sz="600" smtClean="0">
                <a:solidFill>
                  <a:schemeClr val="bg1"/>
                </a:solidFill>
              </a:rPr>
              <a:pPr/>
              <a:t>‹nr.›</a:t>
            </a:fld>
            <a:endParaRPr lang="da-DK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195486"/>
            <a:ext cx="9144000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" name="Pladsholder til tekst 20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2" y="484188"/>
            <a:ext cx="8366329" cy="287362"/>
          </a:xfrm>
        </p:spPr>
        <p:txBody>
          <a:bodyPr>
            <a:noAutofit/>
          </a:bodyPr>
          <a:lstStyle>
            <a:lvl1pPr marL="0" marR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1">
                <a:solidFill>
                  <a:schemeClr val="bg1"/>
                </a:solidFill>
              </a:defRPr>
            </a:lvl1pPr>
          </a:lstStyle>
          <a:p>
            <a:pPr marL="0" marR="0" lvl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Underoverskrift</a:t>
            </a:r>
          </a:p>
          <a:p>
            <a:pPr lvl="0"/>
            <a:endParaRPr lang="da-DK" dirty="0"/>
          </a:p>
        </p:txBody>
      </p:sp>
      <p:sp>
        <p:nvSpPr>
          <p:cNvPr id="19" name="Pladsholder til tekst 22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195263"/>
            <a:ext cx="8366125" cy="2889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9" name="Rektangel 8"/>
          <p:cNvSpPr/>
          <p:nvPr userDrawn="1"/>
        </p:nvSpPr>
        <p:spPr>
          <a:xfrm>
            <a:off x="5148065" y="0"/>
            <a:ext cx="3995935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3" name="Pladsholder til tekst 18"/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1707654"/>
            <a:ext cx="4500810" cy="2736303"/>
          </a:xfrm>
        </p:spPr>
        <p:txBody>
          <a:bodyPr>
            <a:noAutofit/>
          </a:bodyPr>
          <a:lstStyle>
            <a:lvl1pPr marL="457200" indent="-457200">
              <a:buClr>
                <a:srgbClr val="FF0000"/>
              </a:buClr>
              <a:buFont typeface="Arial" panose="020B0604020202020204" pitchFamily="34" charset="0"/>
              <a:buChar char="•"/>
              <a:defRPr sz="1800" baseline="0"/>
            </a:lvl1pPr>
          </a:lstStyle>
          <a:p>
            <a:pPr lvl="0"/>
            <a:r>
              <a:rPr lang="da-DK" dirty="0" smtClean="0"/>
              <a:t>Punkt 1</a:t>
            </a:r>
          </a:p>
          <a:p>
            <a:pPr lvl="0"/>
            <a:r>
              <a:rPr lang="da-DK" dirty="0" smtClean="0"/>
              <a:t>Punkt 2</a:t>
            </a:r>
          </a:p>
          <a:p>
            <a:pPr lvl="0"/>
            <a:r>
              <a:rPr lang="da-DK" dirty="0" smtClean="0"/>
              <a:t>Punkt 3</a:t>
            </a:r>
          </a:p>
          <a:p>
            <a:pPr lvl="0"/>
            <a:r>
              <a:rPr lang="da-DK" dirty="0" smtClean="0"/>
              <a:t>Punkt 4</a:t>
            </a:r>
          </a:p>
          <a:p>
            <a:pPr lvl="0"/>
            <a:r>
              <a:rPr lang="da-DK" dirty="0" smtClean="0"/>
              <a:t>Punkt 5</a:t>
            </a:r>
          </a:p>
          <a:p>
            <a:pPr lvl="0"/>
            <a:r>
              <a:rPr lang="da-DK" dirty="0" smtClean="0"/>
              <a:t>…</a:t>
            </a:r>
            <a:endParaRPr lang="da-DK" dirty="0"/>
          </a:p>
        </p:txBody>
      </p:sp>
      <p:sp>
        <p:nvSpPr>
          <p:cNvPr id="28" name="Pladsholder til indhold 27"/>
          <p:cNvSpPr>
            <a:spLocks noGrp="1"/>
          </p:cNvSpPr>
          <p:nvPr>
            <p:ph sz="quarter" idx="16" hasCustomPrompt="1"/>
          </p:nvPr>
        </p:nvSpPr>
        <p:spPr>
          <a:xfrm>
            <a:off x="5508104" y="627063"/>
            <a:ext cx="3312369" cy="374491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a-DK" dirty="0" smtClean="0"/>
              <a:t>Indsæt billede, tabel, graf mv.</a:t>
            </a:r>
            <a:endParaRPr lang="da-DK" dirty="0"/>
          </a:p>
        </p:txBody>
      </p:sp>
      <p:cxnSp>
        <p:nvCxnSpPr>
          <p:cNvPr id="31" name="Lige forbindelse 30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led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467544" y="4610364"/>
            <a:ext cx="1008113" cy="387206"/>
          </a:xfrm>
          <a:prstGeom prst="rect">
            <a:avLst/>
          </a:prstGeom>
        </p:spPr>
      </p:pic>
      <p:sp>
        <p:nvSpPr>
          <p:cNvPr id="14" name="Pladsholder til dato 3"/>
          <p:cNvSpPr txBox="1">
            <a:spLocks/>
          </p:cNvSpPr>
          <p:nvPr userDrawn="1"/>
        </p:nvSpPr>
        <p:spPr>
          <a:xfrm>
            <a:off x="7236296" y="4803967"/>
            <a:ext cx="1231973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mtClean="0"/>
              <a:pPr/>
              <a:t>12. februar 2021</a:t>
            </a:fld>
            <a:endParaRPr lang="da-DK" dirty="0"/>
          </a:p>
        </p:txBody>
      </p:sp>
      <p:sp>
        <p:nvSpPr>
          <p:cNvPr id="15" name="Pladsholder til diasnummer 5"/>
          <p:cNvSpPr txBox="1">
            <a:spLocks/>
          </p:cNvSpPr>
          <p:nvPr userDrawn="1"/>
        </p:nvSpPr>
        <p:spPr>
          <a:xfrm>
            <a:off x="7954845" y="4803967"/>
            <a:ext cx="807789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4959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 og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E790BAB8-C306-B54E-B6B2-85D37C961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8" y="0"/>
            <a:ext cx="9143999" cy="5143500"/>
          </a:xfrm>
          <a:prstGeom prst="rect">
            <a:avLst/>
          </a:prstGeom>
        </p:spPr>
      </p:pic>
      <p:sp>
        <p:nvSpPr>
          <p:cNvPr id="14" name="Rectangle 11">
            <a:extLst>
              <a:ext uri="{FF2B5EF4-FFF2-40B4-BE49-F238E27FC236}">
                <a16:creationId xmlns:a16="http://schemas.microsoft.com/office/drawing/2014/main" id="{F0BE81A8-E7BD-B04B-AB89-47CA62EE1F32}"/>
              </a:ext>
            </a:extLst>
          </p:cNvPr>
          <p:cNvSpPr/>
          <p:nvPr userDrawn="1"/>
        </p:nvSpPr>
        <p:spPr>
          <a:xfrm>
            <a:off x="0" y="987574"/>
            <a:ext cx="9157705" cy="347855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rtlCol="0" anchor="ctr"/>
          <a:lstStyle/>
          <a:p>
            <a:pPr algn="ctr"/>
            <a:endParaRPr lang="da-DK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0" y="195486"/>
            <a:ext cx="914283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6" name="Pladsholder til tekst 20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2" y="484188"/>
            <a:ext cx="8366329" cy="287362"/>
          </a:xfrm>
        </p:spPr>
        <p:txBody>
          <a:bodyPr>
            <a:noAutofit/>
          </a:bodyPr>
          <a:lstStyle>
            <a:lvl1pPr marL="0" marR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Underoverskrift</a:t>
            </a:r>
          </a:p>
          <a:p>
            <a:pPr lvl="0"/>
            <a:endParaRPr lang="da-DK" dirty="0"/>
          </a:p>
        </p:txBody>
      </p:sp>
      <p:sp>
        <p:nvSpPr>
          <p:cNvPr id="17" name="Pladsholder til tekst 22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95263"/>
            <a:ext cx="8366125" cy="2889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097A7"/>
                </a:solidFill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6"/>
          <a:stretch/>
        </p:blipFill>
        <p:spPr>
          <a:xfrm>
            <a:off x="467544" y="4607744"/>
            <a:ext cx="1008113" cy="386055"/>
          </a:xfrm>
          <a:prstGeom prst="rect">
            <a:avLst/>
          </a:prstGeom>
        </p:spPr>
      </p:pic>
      <p:sp>
        <p:nvSpPr>
          <p:cNvPr id="18" name="Pladsholder til dato 3"/>
          <p:cNvSpPr txBox="1">
            <a:spLocks/>
          </p:cNvSpPr>
          <p:nvPr userDrawn="1"/>
        </p:nvSpPr>
        <p:spPr>
          <a:xfrm>
            <a:off x="7236296" y="4803967"/>
            <a:ext cx="1231973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mtClean="0">
                <a:solidFill>
                  <a:schemeClr val="bg1"/>
                </a:solidFill>
              </a:rPr>
              <a:pPr/>
              <a:t>12. februar 2021</a:t>
            </a:fld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9" name="Pladsholder til diasnummer 5"/>
          <p:cNvSpPr txBox="1">
            <a:spLocks/>
          </p:cNvSpPr>
          <p:nvPr userDrawn="1"/>
        </p:nvSpPr>
        <p:spPr>
          <a:xfrm>
            <a:off x="7954845" y="4803967"/>
            <a:ext cx="807789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>
                <a:solidFill>
                  <a:schemeClr val="bg1"/>
                </a:solidFill>
              </a:rPr>
              <a:t>Side </a:t>
            </a:r>
            <a:fld id="{8E044AEF-F590-47CE-BE8F-5C241A59BA2A}" type="slidenum">
              <a:rPr lang="da-DK" smtClean="0">
                <a:solidFill>
                  <a:schemeClr val="bg1"/>
                </a:solidFill>
              </a:rPr>
              <a:pPr/>
              <a:t>‹nr.›</a:t>
            </a:fld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3" name="Pladsholder til diagram 33"/>
          <p:cNvSpPr>
            <a:spLocks noGrp="1"/>
          </p:cNvSpPr>
          <p:nvPr>
            <p:ph type="chart" sz="quarter" idx="17"/>
          </p:nvPr>
        </p:nvSpPr>
        <p:spPr>
          <a:xfrm>
            <a:off x="5292154" y="1131834"/>
            <a:ext cx="3312294" cy="3190032"/>
          </a:xfrm>
        </p:spPr>
        <p:txBody>
          <a:bodyPr/>
          <a:lstStyle/>
          <a:p>
            <a:r>
              <a:rPr lang="da-DK" smtClean="0"/>
              <a:t>Klik på ikonet for at tilføje et diagram</a:t>
            </a:r>
            <a:endParaRPr lang="da-DK" dirty="0"/>
          </a:p>
        </p:txBody>
      </p:sp>
      <p:sp>
        <p:nvSpPr>
          <p:cNvPr id="20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5" y="1707897"/>
            <a:ext cx="4536504" cy="1800199"/>
          </a:xfrm>
          <a:noFill/>
        </p:spPr>
        <p:txBody>
          <a:bodyPr anchor="t">
            <a:normAutofit/>
          </a:bodyPr>
          <a:lstStyle>
            <a:lvl1pPr marL="457200" indent="-457200" algn="l">
              <a:buClr>
                <a:srgbClr val="FF5252"/>
              </a:buClr>
              <a:buFont typeface="Arial" panose="020B0604020202020204" pitchFamily="34" charset="0"/>
              <a:buChar char="•"/>
              <a:defRPr sz="1600" b="0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dirty="0" smtClean="0"/>
              <a:t>Punkt 1</a:t>
            </a:r>
          </a:p>
          <a:p>
            <a:pPr lvl="0"/>
            <a:r>
              <a:rPr lang="da-DK" dirty="0" smtClean="0"/>
              <a:t>Punkt 2</a:t>
            </a:r>
          </a:p>
          <a:p>
            <a:pPr lvl="0"/>
            <a:r>
              <a:rPr lang="da-DK" dirty="0" smtClean="0"/>
              <a:t>…</a:t>
            </a:r>
            <a:endParaRPr lang="da-DK" dirty="0"/>
          </a:p>
        </p:txBody>
      </p:sp>
      <p:sp>
        <p:nvSpPr>
          <p:cNvPr id="21" name="Pladsholder til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1131834"/>
            <a:ext cx="4536504" cy="360039"/>
          </a:xfrm>
          <a:noFill/>
        </p:spPr>
        <p:txBody>
          <a:bodyPr anchor="t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127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 userDrawn="1"/>
        </p:nvGrpSpPr>
        <p:grpSpPr>
          <a:xfrm>
            <a:off x="7130318" y="1496723"/>
            <a:ext cx="1584176" cy="1584176"/>
            <a:chOff x="7397296" y="1496723"/>
            <a:chExt cx="1584176" cy="1584176"/>
          </a:xfrm>
        </p:grpSpPr>
        <p:sp>
          <p:nvSpPr>
            <p:cNvPr id="12" name="Ellipse 11"/>
            <p:cNvSpPr/>
            <p:nvPr/>
          </p:nvSpPr>
          <p:spPr>
            <a:xfrm>
              <a:off x="7397296" y="1496723"/>
              <a:ext cx="1584176" cy="1584176"/>
            </a:xfrm>
            <a:prstGeom prst="ellipse">
              <a:avLst/>
            </a:prstGeom>
            <a:solidFill>
              <a:srgbClr val="FF52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2" descr="C:\Users\b047810\Desktop\Aktiv 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0741" y="1868044"/>
              <a:ext cx="837285" cy="841535"/>
            </a:xfrm>
            <a:prstGeom prst="rect">
              <a:avLst/>
            </a:prstGeom>
            <a:solidFill>
              <a:srgbClr val="FF5252"/>
            </a:solidFill>
            <a:extLst/>
          </p:spPr>
        </p:pic>
      </p:grpSp>
      <p:grpSp>
        <p:nvGrpSpPr>
          <p:cNvPr id="14" name="Gruppe 13"/>
          <p:cNvGrpSpPr/>
          <p:nvPr userDrawn="1"/>
        </p:nvGrpSpPr>
        <p:grpSpPr>
          <a:xfrm>
            <a:off x="2661754" y="1496723"/>
            <a:ext cx="1584176" cy="1584176"/>
            <a:chOff x="2627784" y="1275606"/>
            <a:chExt cx="1728192" cy="1728192"/>
          </a:xfrm>
          <a:solidFill>
            <a:srgbClr val="FF5252"/>
          </a:solidFill>
        </p:grpSpPr>
        <p:sp>
          <p:nvSpPr>
            <p:cNvPr id="16" name="Ellipse 15"/>
            <p:cNvSpPr/>
            <p:nvPr/>
          </p:nvSpPr>
          <p:spPr>
            <a:xfrm>
              <a:off x="2627784" y="1275606"/>
              <a:ext cx="1728192" cy="17281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chemeClr val="tx1"/>
                </a:solidFill>
              </a:endParaRPr>
            </a:p>
          </p:txBody>
        </p:sp>
        <p:pic>
          <p:nvPicPr>
            <p:cNvPr id="17" name="Picture 3" descr="C:\Users\b047810\Desktop\Aktiv 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32861" y="1703866"/>
              <a:ext cx="918038" cy="913401"/>
            </a:xfrm>
            <a:prstGeom prst="rect">
              <a:avLst/>
            </a:prstGeom>
            <a:grpFill/>
            <a:extLst/>
          </p:spPr>
        </p:pic>
      </p:grpSp>
      <p:grpSp>
        <p:nvGrpSpPr>
          <p:cNvPr id="18" name="Gruppe 17"/>
          <p:cNvGrpSpPr/>
          <p:nvPr userDrawn="1"/>
        </p:nvGrpSpPr>
        <p:grpSpPr>
          <a:xfrm>
            <a:off x="433574" y="1496722"/>
            <a:ext cx="1584176" cy="1584176"/>
            <a:chOff x="291148" y="1296471"/>
            <a:chExt cx="1728192" cy="1728192"/>
          </a:xfrm>
          <a:solidFill>
            <a:srgbClr val="FF5252"/>
          </a:solidFill>
        </p:grpSpPr>
        <p:sp>
          <p:nvSpPr>
            <p:cNvPr id="19" name="Ellipse 18"/>
            <p:cNvSpPr/>
            <p:nvPr/>
          </p:nvSpPr>
          <p:spPr>
            <a:xfrm>
              <a:off x="291148" y="1296471"/>
              <a:ext cx="1728192" cy="17281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chemeClr val="tx1"/>
                </a:solidFill>
              </a:endParaRPr>
            </a:p>
          </p:txBody>
        </p:sp>
        <p:pic>
          <p:nvPicPr>
            <p:cNvPr id="20" name="Picture 4" descr="C:\Users\b047810\Desktop\Aktiv 4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6225" y="1703866"/>
              <a:ext cx="918038" cy="913401"/>
            </a:xfrm>
            <a:prstGeom prst="rect">
              <a:avLst/>
            </a:prstGeom>
            <a:grpFill/>
            <a:extLst/>
          </p:spPr>
        </p:pic>
      </p:grpSp>
      <p:grpSp>
        <p:nvGrpSpPr>
          <p:cNvPr id="21" name="Gruppe 20"/>
          <p:cNvGrpSpPr/>
          <p:nvPr userDrawn="1"/>
        </p:nvGrpSpPr>
        <p:grpSpPr>
          <a:xfrm>
            <a:off x="4898070" y="1496723"/>
            <a:ext cx="1584176" cy="1584176"/>
            <a:chOff x="4716016" y="1275606"/>
            <a:chExt cx="1728192" cy="1728192"/>
          </a:xfrm>
          <a:solidFill>
            <a:srgbClr val="FF5252"/>
          </a:solidFill>
        </p:grpSpPr>
        <p:sp>
          <p:nvSpPr>
            <p:cNvPr id="22" name="Ellipse 21"/>
            <p:cNvSpPr/>
            <p:nvPr/>
          </p:nvSpPr>
          <p:spPr>
            <a:xfrm>
              <a:off x="4716016" y="1275606"/>
              <a:ext cx="1728192" cy="17281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chemeClr val="tx1"/>
                </a:solidFill>
              </a:endParaRPr>
            </a:p>
          </p:txBody>
        </p:sp>
        <p:pic>
          <p:nvPicPr>
            <p:cNvPr id="23" name="Picture 5" descr="C:\Users\b047810\Desktop\Aktiv 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21093" y="1683002"/>
              <a:ext cx="918038" cy="913401"/>
            </a:xfrm>
            <a:prstGeom prst="rect">
              <a:avLst/>
            </a:prstGeom>
            <a:grpFill/>
            <a:extLst/>
          </p:spPr>
        </p:pic>
      </p:grpSp>
      <p:sp>
        <p:nvSpPr>
          <p:cNvPr id="32" name="Rektangel 31"/>
          <p:cNvSpPr/>
          <p:nvPr userDrawn="1"/>
        </p:nvSpPr>
        <p:spPr>
          <a:xfrm>
            <a:off x="0" y="195486"/>
            <a:ext cx="9180512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3" name="Pladsholder til tekst 2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68312" y="484188"/>
            <a:ext cx="8366329" cy="287362"/>
          </a:xfrm>
        </p:spPr>
        <p:txBody>
          <a:bodyPr>
            <a:noAutofit/>
          </a:bodyPr>
          <a:lstStyle>
            <a:lvl1pPr marL="0" marR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1">
                <a:solidFill>
                  <a:schemeClr val="bg1"/>
                </a:solidFill>
              </a:defRPr>
            </a:lvl1pPr>
          </a:lstStyle>
          <a:p>
            <a:pPr marL="0" marR="0" lvl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Underoverskrift</a:t>
            </a:r>
          </a:p>
          <a:p>
            <a:pPr lvl="0"/>
            <a:endParaRPr lang="da-DK" dirty="0"/>
          </a:p>
        </p:txBody>
      </p:sp>
      <p:sp>
        <p:nvSpPr>
          <p:cNvPr id="34" name="Pladsholder til tekst 2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68313" y="195263"/>
            <a:ext cx="8366125" cy="2889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55588" y="979658"/>
            <a:ext cx="1940148" cy="437860"/>
          </a:xfr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5" name="Pladsholder til tekst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483768" y="979658"/>
            <a:ext cx="1940148" cy="437860"/>
          </a:xfr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6" name="Pladsholder til tekst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720084" y="979658"/>
            <a:ext cx="1940148" cy="437860"/>
          </a:xfr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7" name="Pladsholder til tekst 5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952332" y="979658"/>
            <a:ext cx="1940148" cy="437860"/>
          </a:xfrm>
        </p:spPr>
        <p:txBody>
          <a:bodyPr/>
          <a:lstStyle>
            <a:lvl1pPr marL="0" marR="0" indent="0" algn="ctr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/>
            </a:lvl1pPr>
          </a:lstStyle>
          <a:p>
            <a:pPr marL="0" marR="0" lvl="0" indent="0" algn="ctr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Overskrift</a:t>
            </a:r>
          </a:p>
          <a:p>
            <a:pPr lvl="0"/>
            <a:endParaRPr lang="da-DK" dirty="0"/>
          </a:p>
        </p:txBody>
      </p:sp>
      <p:sp>
        <p:nvSpPr>
          <p:cNvPr id="38" name="Pladsholder til tekst 5"/>
          <p:cNvSpPr>
            <a:spLocks noGrp="1"/>
          </p:cNvSpPr>
          <p:nvPr userDrawn="1">
            <p:ph type="body" sz="quarter" idx="19"/>
          </p:nvPr>
        </p:nvSpPr>
        <p:spPr>
          <a:xfrm>
            <a:off x="255588" y="3219822"/>
            <a:ext cx="1940148" cy="1296144"/>
          </a:xfrm>
        </p:spPr>
        <p:txBody>
          <a:bodyPr>
            <a:normAutofit/>
          </a:bodyPr>
          <a:lstStyle>
            <a:lvl1pPr marL="0" marR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/>
            </a:lvl1pPr>
          </a:lstStyle>
          <a:p>
            <a:pPr marL="0" marR="0" lvl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mtClean="0"/>
              <a:t>Rediger typografien i masterens</a:t>
            </a:r>
          </a:p>
        </p:txBody>
      </p:sp>
      <p:sp>
        <p:nvSpPr>
          <p:cNvPr id="39" name="Pladsholder til tekst 5"/>
          <p:cNvSpPr>
            <a:spLocks noGrp="1"/>
          </p:cNvSpPr>
          <p:nvPr userDrawn="1">
            <p:ph type="body" sz="quarter" idx="20"/>
          </p:nvPr>
        </p:nvSpPr>
        <p:spPr>
          <a:xfrm>
            <a:off x="6952332" y="3219822"/>
            <a:ext cx="1940148" cy="1296144"/>
          </a:xfrm>
        </p:spPr>
        <p:txBody>
          <a:bodyPr>
            <a:normAutofit/>
          </a:bodyPr>
          <a:lstStyle>
            <a:lvl1pPr marL="0" marR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/>
            </a:lvl1pPr>
          </a:lstStyle>
          <a:p>
            <a:pPr marL="0" marR="0" lvl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mtClean="0"/>
              <a:t>Rediger typografien i masterens</a:t>
            </a:r>
          </a:p>
        </p:txBody>
      </p:sp>
      <p:sp>
        <p:nvSpPr>
          <p:cNvPr id="40" name="Pladsholder til tekst 5"/>
          <p:cNvSpPr>
            <a:spLocks noGrp="1"/>
          </p:cNvSpPr>
          <p:nvPr userDrawn="1">
            <p:ph type="body" sz="quarter" idx="21"/>
          </p:nvPr>
        </p:nvSpPr>
        <p:spPr>
          <a:xfrm>
            <a:off x="4720084" y="3219822"/>
            <a:ext cx="1940148" cy="1296144"/>
          </a:xfrm>
        </p:spPr>
        <p:txBody>
          <a:bodyPr>
            <a:normAutofit/>
          </a:bodyPr>
          <a:lstStyle>
            <a:lvl1pPr marL="0" marR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/>
            </a:lvl1pPr>
          </a:lstStyle>
          <a:p>
            <a:pPr marL="0" marR="0" lvl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mtClean="0"/>
              <a:t>Rediger typografien i masterens</a:t>
            </a:r>
          </a:p>
        </p:txBody>
      </p:sp>
      <p:sp>
        <p:nvSpPr>
          <p:cNvPr id="41" name="Pladsholder til tekst 5"/>
          <p:cNvSpPr>
            <a:spLocks noGrp="1"/>
          </p:cNvSpPr>
          <p:nvPr userDrawn="1">
            <p:ph type="body" sz="quarter" idx="22"/>
          </p:nvPr>
        </p:nvSpPr>
        <p:spPr>
          <a:xfrm>
            <a:off x="2483768" y="3219822"/>
            <a:ext cx="1940148" cy="1296144"/>
          </a:xfrm>
        </p:spPr>
        <p:txBody>
          <a:bodyPr>
            <a:normAutofit/>
          </a:bodyPr>
          <a:lstStyle>
            <a:lvl1pPr marL="0" marR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/>
            </a:lvl1pPr>
          </a:lstStyle>
          <a:p>
            <a:pPr marL="0" marR="0" lvl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mtClean="0"/>
              <a:t>Rediger typografien i masterens</a:t>
            </a:r>
          </a:p>
        </p:txBody>
      </p:sp>
      <p:sp>
        <p:nvSpPr>
          <p:cNvPr id="43" name="Pladsholder til billede 42"/>
          <p:cNvSpPr>
            <a:spLocks noGrp="1"/>
          </p:cNvSpPr>
          <p:nvPr>
            <p:ph type="pic" sz="quarter" idx="23" hasCustomPrompt="1"/>
          </p:nvPr>
        </p:nvSpPr>
        <p:spPr>
          <a:xfrm>
            <a:off x="433573" y="1496723"/>
            <a:ext cx="1584139" cy="158461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a-DK" dirty="0" smtClean="0"/>
              <a:t>Billede</a:t>
            </a:r>
            <a:endParaRPr lang="da-DK" dirty="0"/>
          </a:p>
        </p:txBody>
      </p:sp>
      <p:sp>
        <p:nvSpPr>
          <p:cNvPr id="45" name="Pladsholder til billede 42"/>
          <p:cNvSpPr>
            <a:spLocks noGrp="1"/>
          </p:cNvSpPr>
          <p:nvPr>
            <p:ph type="pic" sz="quarter" idx="25" hasCustomPrompt="1"/>
          </p:nvPr>
        </p:nvSpPr>
        <p:spPr>
          <a:xfrm>
            <a:off x="7107907" y="1496723"/>
            <a:ext cx="1584139" cy="1584615"/>
          </a:xfrm>
        </p:spPr>
        <p:txBody>
          <a:bodyPr anchor="ctr"/>
          <a:lstStyle>
            <a:lvl1pPr marL="0" marR="0" indent="0" algn="ctr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Billede</a:t>
            </a:r>
            <a:endParaRPr lang="da-DK" dirty="0"/>
          </a:p>
        </p:txBody>
      </p:sp>
      <p:sp>
        <p:nvSpPr>
          <p:cNvPr id="46" name="Pladsholder til billede 42"/>
          <p:cNvSpPr>
            <a:spLocks noGrp="1"/>
          </p:cNvSpPr>
          <p:nvPr>
            <p:ph type="pic" sz="quarter" idx="26" hasCustomPrompt="1"/>
          </p:nvPr>
        </p:nvSpPr>
        <p:spPr>
          <a:xfrm>
            <a:off x="4898070" y="1496723"/>
            <a:ext cx="1584139" cy="1584615"/>
          </a:xfrm>
        </p:spPr>
        <p:txBody>
          <a:bodyPr anchor="ctr"/>
          <a:lstStyle>
            <a:lvl1pPr marL="0" marR="0" indent="0" algn="ctr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Billede</a:t>
            </a:r>
          </a:p>
        </p:txBody>
      </p:sp>
      <p:sp>
        <p:nvSpPr>
          <p:cNvPr id="47" name="Pladsholder til billede 42"/>
          <p:cNvSpPr>
            <a:spLocks noGrp="1"/>
          </p:cNvSpPr>
          <p:nvPr>
            <p:ph type="pic" sz="quarter" idx="27" hasCustomPrompt="1"/>
          </p:nvPr>
        </p:nvSpPr>
        <p:spPr>
          <a:xfrm>
            <a:off x="2661791" y="1496723"/>
            <a:ext cx="1584139" cy="1584615"/>
          </a:xfrm>
        </p:spPr>
        <p:txBody>
          <a:bodyPr anchor="ctr"/>
          <a:lstStyle>
            <a:lvl1pPr marL="0" marR="0" indent="0" algn="ctr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Billede</a:t>
            </a:r>
          </a:p>
        </p:txBody>
      </p:sp>
      <p:cxnSp>
        <p:nvCxnSpPr>
          <p:cNvPr id="50" name="Lige forbindelse 49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Billede 4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467544" y="4610364"/>
            <a:ext cx="1008113" cy="387206"/>
          </a:xfrm>
          <a:prstGeom prst="rect">
            <a:avLst/>
          </a:prstGeom>
        </p:spPr>
      </p:pic>
      <p:sp>
        <p:nvSpPr>
          <p:cNvPr id="44" name="Pladsholder til dato 3"/>
          <p:cNvSpPr txBox="1">
            <a:spLocks/>
          </p:cNvSpPr>
          <p:nvPr userDrawn="1"/>
        </p:nvSpPr>
        <p:spPr>
          <a:xfrm>
            <a:off x="7236296" y="4803967"/>
            <a:ext cx="1231973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mtClean="0"/>
              <a:pPr/>
              <a:t>12. februar 2021</a:t>
            </a:fld>
            <a:endParaRPr lang="da-DK" dirty="0"/>
          </a:p>
        </p:txBody>
      </p:sp>
      <p:sp>
        <p:nvSpPr>
          <p:cNvPr id="48" name="Pladsholder til diasnummer 5"/>
          <p:cNvSpPr txBox="1">
            <a:spLocks/>
          </p:cNvSpPr>
          <p:nvPr userDrawn="1"/>
        </p:nvSpPr>
        <p:spPr>
          <a:xfrm>
            <a:off x="7954845" y="4803967"/>
            <a:ext cx="807789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438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Lige forbindelse 4"/>
          <p:cNvCxnSpPr/>
          <p:nvPr userDrawn="1"/>
        </p:nvCxnSpPr>
        <p:spPr>
          <a:xfrm>
            <a:off x="251520" y="1793665"/>
            <a:ext cx="859502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 userDrawn="1"/>
        </p:nvSpPr>
        <p:spPr>
          <a:xfrm>
            <a:off x="974386" y="1707847"/>
            <a:ext cx="171636" cy="171636"/>
          </a:xfrm>
          <a:prstGeom prst="ellipse">
            <a:avLst/>
          </a:prstGeom>
          <a:solidFill>
            <a:srgbClr val="FF525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Ellipse 6"/>
          <p:cNvSpPr/>
          <p:nvPr userDrawn="1"/>
        </p:nvSpPr>
        <p:spPr>
          <a:xfrm>
            <a:off x="8100392" y="1707847"/>
            <a:ext cx="171636" cy="171636"/>
          </a:xfrm>
          <a:prstGeom prst="ellipse">
            <a:avLst/>
          </a:prstGeom>
          <a:solidFill>
            <a:srgbClr val="FF525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Ellipse 7"/>
          <p:cNvSpPr/>
          <p:nvPr userDrawn="1"/>
        </p:nvSpPr>
        <p:spPr>
          <a:xfrm>
            <a:off x="6318891" y="1707847"/>
            <a:ext cx="171636" cy="171636"/>
          </a:xfrm>
          <a:prstGeom prst="ellipse">
            <a:avLst/>
          </a:prstGeom>
          <a:solidFill>
            <a:srgbClr val="FF525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" name="Ellipse 8"/>
          <p:cNvSpPr/>
          <p:nvPr userDrawn="1"/>
        </p:nvSpPr>
        <p:spPr>
          <a:xfrm>
            <a:off x="4537390" y="1707847"/>
            <a:ext cx="171636" cy="171636"/>
          </a:xfrm>
          <a:prstGeom prst="ellipse">
            <a:avLst/>
          </a:prstGeom>
          <a:solidFill>
            <a:srgbClr val="FF525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Ellipse 9"/>
          <p:cNvSpPr/>
          <p:nvPr userDrawn="1"/>
        </p:nvSpPr>
        <p:spPr>
          <a:xfrm>
            <a:off x="2755888" y="1707847"/>
            <a:ext cx="171636" cy="171636"/>
          </a:xfrm>
          <a:prstGeom prst="ellipse">
            <a:avLst/>
          </a:prstGeom>
          <a:solidFill>
            <a:srgbClr val="FF525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0" y="195486"/>
            <a:ext cx="9180512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Pladsholder til tekst 20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2" y="484188"/>
            <a:ext cx="8366329" cy="287362"/>
          </a:xfrm>
        </p:spPr>
        <p:txBody>
          <a:bodyPr>
            <a:noAutofit/>
          </a:bodyPr>
          <a:lstStyle>
            <a:lvl1pPr marL="0" indent="0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13" name="Pladsholder til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95263"/>
            <a:ext cx="8366125" cy="2889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14" name="Pladsholder til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7496906" y="981762"/>
            <a:ext cx="1378608" cy="581876"/>
          </a:xfrm>
        </p:spPr>
        <p:txBody>
          <a:bodyPr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15" name="Pladsholder til tekst 5"/>
          <p:cNvSpPr>
            <a:spLocks noGrp="1"/>
          </p:cNvSpPr>
          <p:nvPr>
            <p:ph type="body" sz="quarter" idx="20" hasCustomPrompt="1"/>
          </p:nvPr>
        </p:nvSpPr>
        <p:spPr>
          <a:xfrm>
            <a:off x="5718950" y="981762"/>
            <a:ext cx="1378608" cy="581876"/>
          </a:xfrm>
        </p:spPr>
        <p:txBody>
          <a:bodyPr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16" name="Pladsholder til tekst 5"/>
          <p:cNvSpPr>
            <a:spLocks noGrp="1"/>
          </p:cNvSpPr>
          <p:nvPr>
            <p:ph type="body" sz="quarter" idx="21" hasCustomPrompt="1"/>
          </p:nvPr>
        </p:nvSpPr>
        <p:spPr>
          <a:xfrm>
            <a:off x="3940994" y="981762"/>
            <a:ext cx="1378608" cy="581876"/>
          </a:xfrm>
        </p:spPr>
        <p:txBody>
          <a:bodyPr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2163037" y="981762"/>
            <a:ext cx="1378608" cy="581876"/>
          </a:xfrm>
        </p:spPr>
        <p:txBody>
          <a:bodyPr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18" name="Pladsholder til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385080" y="981762"/>
            <a:ext cx="1378608" cy="581876"/>
          </a:xfrm>
        </p:spPr>
        <p:txBody>
          <a:bodyPr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19" name="Pladsholder til tekst 5"/>
          <p:cNvSpPr>
            <a:spLocks noGrp="1"/>
          </p:cNvSpPr>
          <p:nvPr>
            <p:ph type="body" sz="quarter" idx="24"/>
          </p:nvPr>
        </p:nvSpPr>
        <p:spPr>
          <a:xfrm>
            <a:off x="7496906" y="1989874"/>
            <a:ext cx="1378608" cy="2526092"/>
          </a:xfrm>
        </p:spPr>
        <p:txBody>
          <a:bodyPr>
            <a:normAutofit/>
          </a:bodyPr>
          <a:lstStyle>
            <a:lvl1pPr marL="0" marR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</a:lstStyle>
          <a:p>
            <a:pPr marL="0" marR="0" lvl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mtClean="0"/>
              <a:t>Rediger typografien i masterens</a:t>
            </a:r>
          </a:p>
        </p:txBody>
      </p:sp>
      <p:sp>
        <p:nvSpPr>
          <p:cNvPr id="20" name="Pladsholder til tekst 5"/>
          <p:cNvSpPr>
            <a:spLocks noGrp="1"/>
          </p:cNvSpPr>
          <p:nvPr>
            <p:ph type="body" sz="quarter" idx="25"/>
          </p:nvPr>
        </p:nvSpPr>
        <p:spPr>
          <a:xfrm>
            <a:off x="5718950" y="1989874"/>
            <a:ext cx="1378608" cy="2526092"/>
          </a:xfrm>
        </p:spPr>
        <p:txBody>
          <a:bodyPr>
            <a:normAutofit/>
          </a:bodyPr>
          <a:lstStyle>
            <a:lvl1pPr marL="0" marR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</a:lstStyle>
          <a:p>
            <a:pPr marL="0" marR="0" lvl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mtClean="0"/>
              <a:t>Rediger typografien i masterens</a:t>
            </a:r>
          </a:p>
        </p:txBody>
      </p:sp>
      <p:sp>
        <p:nvSpPr>
          <p:cNvPr id="21" name="Pladsholder til tekst 5"/>
          <p:cNvSpPr>
            <a:spLocks noGrp="1"/>
          </p:cNvSpPr>
          <p:nvPr>
            <p:ph type="body" sz="quarter" idx="26"/>
          </p:nvPr>
        </p:nvSpPr>
        <p:spPr>
          <a:xfrm>
            <a:off x="3940994" y="1989874"/>
            <a:ext cx="1378608" cy="2526092"/>
          </a:xfrm>
        </p:spPr>
        <p:txBody>
          <a:bodyPr>
            <a:normAutofit/>
          </a:bodyPr>
          <a:lstStyle>
            <a:lvl1pPr marL="0" marR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2" name="Pladsholder til tekst 5"/>
          <p:cNvSpPr>
            <a:spLocks noGrp="1"/>
          </p:cNvSpPr>
          <p:nvPr>
            <p:ph type="body" sz="quarter" idx="27"/>
          </p:nvPr>
        </p:nvSpPr>
        <p:spPr>
          <a:xfrm>
            <a:off x="2163037" y="1989874"/>
            <a:ext cx="1378608" cy="2526092"/>
          </a:xfrm>
        </p:spPr>
        <p:txBody>
          <a:bodyPr>
            <a:normAutofit/>
          </a:bodyPr>
          <a:lstStyle>
            <a:lvl1pPr marL="0" marR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</a:lstStyle>
          <a:p>
            <a:pPr marL="0" marR="0" lvl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mtClean="0"/>
              <a:t>Rediger typografien i masterens</a:t>
            </a:r>
          </a:p>
        </p:txBody>
      </p:sp>
      <p:sp>
        <p:nvSpPr>
          <p:cNvPr id="23" name="Pladsholder til tekst 5"/>
          <p:cNvSpPr>
            <a:spLocks noGrp="1"/>
          </p:cNvSpPr>
          <p:nvPr>
            <p:ph type="body" sz="quarter" idx="28"/>
          </p:nvPr>
        </p:nvSpPr>
        <p:spPr>
          <a:xfrm>
            <a:off x="385080" y="1989874"/>
            <a:ext cx="1378608" cy="2526092"/>
          </a:xfrm>
        </p:spPr>
        <p:txBody>
          <a:bodyPr>
            <a:normAutofit/>
          </a:bodyPr>
          <a:lstStyle>
            <a:lvl1pPr marL="0" marR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baseline="0"/>
            </a:lvl1pPr>
          </a:lstStyle>
          <a:p>
            <a:pPr marL="0" marR="0" lvl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mtClean="0"/>
              <a:t>Rediger typografien i masterens</a:t>
            </a:r>
          </a:p>
        </p:txBody>
      </p:sp>
      <p:cxnSp>
        <p:nvCxnSpPr>
          <p:cNvPr id="24" name="Lige forbindelse 23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27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Billede 3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467544" y="4610364"/>
            <a:ext cx="1008113" cy="387206"/>
          </a:xfrm>
          <a:prstGeom prst="rect">
            <a:avLst/>
          </a:prstGeom>
        </p:spPr>
      </p:pic>
      <p:sp>
        <p:nvSpPr>
          <p:cNvPr id="26" name="Pladsholder til dato 3"/>
          <p:cNvSpPr txBox="1">
            <a:spLocks/>
          </p:cNvSpPr>
          <p:nvPr userDrawn="1"/>
        </p:nvSpPr>
        <p:spPr>
          <a:xfrm>
            <a:off x="7236296" y="4803967"/>
            <a:ext cx="1231973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mtClean="0"/>
              <a:pPr/>
              <a:t>12. februar 2021</a:t>
            </a:fld>
            <a:endParaRPr lang="da-DK" dirty="0"/>
          </a:p>
        </p:txBody>
      </p:sp>
      <p:sp>
        <p:nvSpPr>
          <p:cNvPr id="27" name="Pladsholder til diasnummer 5"/>
          <p:cNvSpPr txBox="1">
            <a:spLocks/>
          </p:cNvSpPr>
          <p:nvPr userDrawn="1"/>
        </p:nvSpPr>
        <p:spPr>
          <a:xfrm>
            <a:off x="7954845" y="4803967"/>
            <a:ext cx="807789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3526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1162" y="-9922"/>
            <a:ext cx="9142838" cy="51534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69" tIns="40934" rIns="81869" bIns="40934" rtlCol="0" anchor="ctr"/>
          <a:lstStyle/>
          <a:p>
            <a:pPr algn="ctr"/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0" y="195486"/>
            <a:ext cx="914283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22" name="Lige forbindelse 21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adsholder til tekst 20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2" y="484188"/>
            <a:ext cx="8366329" cy="287362"/>
          </a:xfrm>
        </p:spPr>
        <p:txBody>
          <a:bodyPr>
            <a:noAutofit/>
          </a:bodyPr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24" name="Pladsholder til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95263"/>
            <a:ext cx="8366125" cy="2889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097A7"/>
                </a:solidFill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12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1453692" y="1491629"/>
            <a:ext cx="6358668" cy="2232249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28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Indsæt citat</a:t>
            </a:r>
            <a:endParaRPr lang="da-DK" dirty="0"/>
          </a:p>
        </p:txBody>
      </p:sp>
      <p:sp>
        <p:nvSpPr>
          <p:cNvPr id="14" name="Tekstfelt 1">
            <a:extLst>
              <a:ext uri="{FF2B5EF4-FFF2-40B4-BE49-F238E27FC236}">
                <a16:creationId xmlns:a16="http://schemas.microsoft.com/office/drawing/2014/main" id="{B2AE9EB1-B66D-C843-A502-8BFEF0D05723}"/>
              </a:ext>
            </a:extLst>
          </p:cNvPr>
          <p:cNvSpPr txBox="1"/>
          <p:nvPr userDrawn="1"/>
        </p:nvSpPr>
        <p:spPr>
          <a:xfrm>
            <a:off x="467544" y="819252"/>
            <a:ext cx="519766" cy="8662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6"/>
          <a:stretch/>
        </p:blipFill>
        <p:spPr>
          <a:xfrm>
            <a:off x="467544" y="4607744"/>
            <a:ext cx="1008113" cy="386055"/>
          </a:xfrm>
          <a:prstGeom prst="rect">
            <a:avLst/>
          </a:prstGeom>
        </p:spPr>
      </p:pic>
      <p:sp>
        <p:nvSpPr>
          <p:cNvPr id="13" name="Pladsholder til dato 3"/>
          <p:cNvSpPr txBox="1">
            <a:spLocks/>
          </p:cNvSpPr>
          <p:nvPr userDrawn="1"/>
        </p:nvSpPr>
        <p:spPr>
          <a:xfrm>
            <a:off x="7236296" y="4803967"/>
            <a:ext cx="1231973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mtClean="0">
                <a:solidFill>
                  <a:schemeClr val="bg1"/>
                </a:solidFill>
              </a:rPr>
              <a:pPr/>
              <a:t>12. februar 2021</a:t>
            </a:fld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5" name="Pladsholder til diasnummer 5"/>
          <p:cNvSpPr txBox="1">
            <a:spLocks/>
          </p:cNvSpPr>
          <p:nvPr userDrawn="1"/>
        </p:nvSpPr>
        <p:spPr>
          <a:xfrm>
            <a:off x="7954845" y="4803967"/>
            <a:ext cx="807789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>
                <a:solidFill>
                  <a:schemeClr val="bg1"/>
                </a:solidFill>
              </a:rPr>
              <a:t>Side </a:t>
            </a:r>
            <a:fld id="{8E044AEF-F590-47CE-BE8F-5C241A59BA2A}" type="slidenum">
              <a:rPr lang="da-DK" smtClean="0">
                <a:solidFill>
                  <a:schemeClr val="bg1"/>
                </a:solidFill>
              </a:rPr>
              <a:pPr/>
              <a:t>‹nr.›</a:t>
            </a:fld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9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b047810\Desktop\Billeder til PP\Samarbejds2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104" y="144801"/>
            <a:ext cx="8836383" cy="485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/>
          <p:cNvSpPr/>
          <p:nvPr userDrawn="1"/>
        </p:nvSpPr>
        <p:spPr>
          <a:xfrm>
            <a:off x="1763688" y="2184410"/>
            <a:ext cx="531356" cy="531356"/>
          </a:xfrm>
          <a:prstGeom prst="ellipse">
            <a:avLst/>
          </a:prstGeom>
          <a:solidFill>
            <a:srgbClr val="FF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6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276350"/>
            <a:ext cx="5292080" cy="3024188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200" i="1" baseline="0">
                <a:solidFill>
                  <a:srgbClr val="0097A7"/>
                </a:solidFill>
              </a:defRPr>
            </a:lvl1pPr>
          </a:lstStyle>
          <a:p>
            <a:pPr lvl="0"/>
            <a:r>
              <a:rPr lang="da-DK" dirty="0" smtClean="0"/>
              <a:t>Indsæt citat</a:t>
            </a:r>
            <a:endParaRPr lang="da-DK" dirty="0"/>
          </a:p>
        </p:txBody>
      </p:sp>
      <p:sp>
        <p:nvSpPr>
          <p:cNvPr id="11" name="Ellipse 10"/>
          <p:cNvSpPr/>
          <p:nvPr userDrawn="1"/>
        </p:nvSpPr>
        <p:spPr>
          <a:xfrm>
            <a:off x="2987824" y="2715766"/>
            <a:ext cx="1254298" cy="1254298"/>
          </a:xfrm>
          <a:prstGeom prst="ellipse">
            <a:avLst/>
          </a:prstGeom>
          <a:solidFill>
            <a:srgbClr val="FF525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kstfelt 1">
            <a:extLst>
              <a:ext uri="{FF2B5EF4-FFF2-40B4-BE49-F238E27FC236}">
                <a16:creationId xmlns:a16="http://schemas.microsoft.com/office/drawing/2014/main" id="{B2AE9EB1-B66D-C843-A502-8BFEF0D05723}"/>
              </a:ext>
            </a:extLst>
          </p:cNvPr>
          <p:cNvSpPr txBox="1"/>
          <p:nvPr userDrawn="1"/>
        </p:nvSpPr>
        <p:spPr>
          <a:xfrm>
            <a:off x="4067944" y="1318136"/>
            <a:ext cx="519766" cy="8662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10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6"/>
          <a:stretch/>
        </p:blipFill>
        <p:spPr>
          <a:xfrm>
            <a:off x="467544" y="4607744"/>
            <a:ext cx="1008113" cy="38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8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for i d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413" y="123478"/>
            <a:ext cx="8892480" cy="4875220"/>
          </a:xfrm>
          <a:prstGeom prst="rect">
            <a:avLst/>
          </a:prstGeom>
        </p:spPr>
      </p:pic>
      <p:sp>
        <p:nvSpPr>
          <p:cNvPr id="8" name="Ellipse 7"/>
          <p:cNvSpPr/>
          <p:nvPr userDrawn="1"/>
        </p:nvSpPr>
        <p:spPr>
          <a:xfrm>
            <a:off x="5419920" y="1338998"/>
            <a:ext cx="3100029" cy="3100029"/>
          </a:xfrm>
          <a:prstGeom prst="ellipse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b="1" dirty="0">
              <a:solidFill>
                <a:schemeClr val="bg1"/>
              </a:solidFill>
              <a:latin typeface="Barlow Light" panose="00000400000000000000" pitchFamily="2" charset="0"/>
            </a:endParaRPr>
          </a:p>
        </p:txBody>
      </p:sp>
      <p:sp>
        <p:nvSpPr>
          <p:cNvPr id="9" name="Pladsholder til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5529774" y="1689481"/>
            <a:ext cx="2880320" cy="2399063"/>
          </a:xfrm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dirty="0" smtClean="0"/>
              <a:t>Tak for i dag</a:t>
            </a:r>
            <a:endParaRPr lang="da-DK" dirty="0"/>
          </a:p>
        </p:txBody>
      </p:sp>
      <p:sp>
        <p:nvSpPr>
          <p:cNvPr id="10" name="Ellipse 9"/>
          <p:cNvSpPr/>
          <p:nvPr userDrawn="1"/>
        </p:nvSpPr>
        <p:spPr>
          <a:xfrm>
            <a:off x="3203848" y="2420960"/>
            <a:ext cx="936104" cy="936104"/>
          </a:xfrm>
          <a:prstGeom prst="ellipse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b="1" dirty="0">
              <a:solidFill>
                <a:schemeClr val="bg1"/>
              </a:solidFill>
              <a:latin typeface="Barlow Light" panose="00000400000000000000" pitchFamily="2" charset="0"/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4932040" y="1203598"/>
            <a:ext cx="1195468" cy="1195468"/>
          </a:xfrm>
          <a:prstGeom prst="ellipse">
            <a:avLst/>
          </a:prstGeom>
          <a:solidFill>
            <a:srgbClr val="FF525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7524328" y="339502"/>
            <a:ext cx="1291453" cy="49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1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 userDrawn="1"/>
        </p:nvGrpSpPr>
        <p:grpSpPr>
          <a:xfrm>
            <a:off x="7010439" y="1490509"/>
            <a:ext cx="1824000" cy="1368000"/>
            <a:chOff x="7397296" y="1496723"/>
            <a:chExt cx="1584176" cy="1584176"/>
          </a:xfrm>
        </p:grpSpPr>
        <p:sp>
          <p:nvSpPr>
            <p:cNvPr id="12" name="Ellipse 11"/>
            <p:cNvSpPr/>
            <p:nvPr/>
          </p:nvSpPr>
          <p:spPr>
            <a:xfrm>
              <a:off x="7397296" y="1496723"/>
              <a:ext cx="1584176" cy="1584176"/>
            </a:xfrm>
            <a:prstGeom prst="ellipse">
              <a:avLst/>
            </a:prstGeom>
            <a:solidFill>
              <a:srgbClr val="FF52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600">
                <a:solidFill>
                  <a:schemeClr val="tx1"/>
                </a:solidFill>
              </a:endParaRPr>
            </a:p>
          </p:txBody>
        </p:sp>
        <p:pic>
          <p:nvPicPr>
            <p:cNvPr id="13" name="Picture 2" descr="C:\Users\b047810\Desktop\Aktiv 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0741" y="1868044"/>
              <a:ext cx="837285" cy="841535"/>
            </a:xfrm>
            <a:prstGeom prst="rect">
              <a:avLst/>
            </a:prstGeom>
            <a:solidFill>
              <a:srgbClr val="FF5252"/>
            </a:solidFill>
            <a:extLst/>
          </p:spPr>
        </p:pic>
      </p:grpSp>
      <p:grpSp>
        <p:nvGrpSpPr>
          <p:cNvPr id="14" name="Gruppe 13"/>
          <p:cNvGrpSpPr/>
          <p:nvPr userDrawn="1"/>
        </p:nvGrpSpPr>
        <p:grpSpPr>
          <a:xfrm>
            <a:off x="2541875" y="1490509"/>
            <a:ext cx="1824000" cy="1368000"/>
            <a:chOff x="2627784" y="1275606"/>
            <a:chExt cx="1728192" cy="1728192"/>
          </a:xfrm>
          <a:solidFill>
            <a:srgbClr val="FF5252"/>
          </a:solidFill>
        </p:grpSpPr>
        <p:sp>
          <p:nvSpPr>
            <p:cNvPr id="16" name="Ellipse 15"/>
            <p:cNvSpPr/>
            <p:nvPr/>
          </p:nvSpPr>
          <p:spPr>
            <a:xfrm>
              <a:off x="2627784" y="1275606"/>
              <a:ext cx="1728192" cy="17281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600">
                <a:solidFill>
                  <a:schemeClr val="tx1"/>
                </a:solidFill>
              </a:endParaRPr>
            </a:p>
          </p:txBody>
        </p:sp>
        <p:pic>
          <p:nvPicPr>
            <p:cNvPr id="17" name="Picture 3" descr="C:\Users\b047810\Desktop\Aktiv 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32861" y="1703866"/>
              <a:ext cx="918038" cy="913401"/>
            </a:xfrm>
            <a:prstGeom prst="rect">
              <a:avLst/>
            </a:prstGeom>
            <a:grpFill/>
            <a:extLst/>
          </p:spPr>
        </p:pic>
      </p:grpSp>
      <p:grpSp>
        <p:nvGrpSpPr>
          <p:cNvPr id="18" name="Gruppe 17"/>
          <p:cNvGrpSpPr/>
          <p:nvPr userDrawn="1"/>
        </p:nvGrpSpPr>
        <p:grpSpPr>
          <a:xfrm>
            <a:off x="313695" y="1490508"/>
            <a:ext cx="1824000" cy="1368000"/>
            <a:chOff x="291148" y="1296471"/>
            <a:chExt cx="1728192" cy="1728192"/>
          </a:xfrm>
          <a:solidFill>
            <a:srgbClr val="FF5252"/>
          </a:solidFill>
        </p:grpSpPr>
        <p:sp>
          <p:nvSpPr>
            <p:cNvPr id="19" name="Ellipse 18"/>
            <p:cNvSpPr/>
            <p:nvPr/>
          </p:nvSpPr>
          <p:spPr>
            <a:xfrm>
              <a:off x="291148" y="1296471"/>
              <a:ext cx="1728192" cy="17281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600">
                <a:solidFill>
                  <a:schemeClr val="tx1"/>
                </a:solidFill>
              </a:endParaRPr>
            </a:p>
          </p:txBody>
        </p:sp>
        <p:pic>
          <p:nvPicPr>
            <p:cNvPr id="20" name="Picture 4" descr="C:\Users\b047810\Desktop\Aktiv 4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6225" y="1703866"/>
              <a:ext cx="918038" cy="913401"/>
            </a:xfrm>
            <a:prstGeom prst="rect">
              <a:avLst/>
            </a:prstGeom>
            <a:grpFill/>
            <a:extLst/>
          </p:spPr>
        </p:pic>
      </p:grpSp>
      <p:grpSp>
        <p:nvGrpSpPr>
          <p:cNvPr id="21" name="Gruppe 20"/>
          <p:cNvGrpSpPr/>
          <p:nvPr userDrawn="1"/>
        </p:nvGrpSpPr>
        <p:grpSpPr>
          <a:xfrm>
            <a:off x="4778191" y="1490509"/>
            <a:ext cx="1824000" cy="1368000"/>
            <a:chOff x="4716016" y="1275606"/>
            <a:chExt cx="1728192" cy="1728192"/>
          </a:xfrm>
          <a:solidFill>
            <a:srgbClr val="FF5252"/>
          </a:solidFill>
        </p:grpSpPr>
        <p:sp>
          <p:nvSpPr>
            <p:cNvPr id="22" name="Ellipse 21"/>
            <p:cNvSpPr/>
            <p:nvPr/>
          </p:nvSpPr>
          <p:spPr>
            <a:xfrm>
              <a:off x="4716016" y="1275606"/>
              <a:ext cx="1728192" cy="17281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600">
                <a:solidFill>
                  <a:schemeClr val="tx1"/>
                </a:solidFill>
              </a:endParaRPr>
            </a:p>
          </p:txBody>
        </p:sp>
        <p:pic>
          <p:nvPicPr>
            <p:cNvPr id="23" name="Picture 5" descr="C:\Users\b047810\Desktop\Aktiv 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21093" y="1683002"/>
              <a:ext cx="918038" cy="913401"/>
            </a:xfrm>
            <a:prstGeom prst="rect">
              <a:avLst/>
            </a:prstGeom>
            <a:grpFill/>
            <a:extLst/>
          </p:spPr>
        </p:pic>
      </p:grpSp>
      <p:sp>
        <p:nvSpPr>
          <p:cNvPr id="32" name="Rektangel 31"/>
          <p:cNvSpPr/>
          <p:nvPr userDrawn="1"/>
        </p:nvSpPr>
        <p:spPr>
          <a:xfrm>
            <a:off x="0" y="195486"/>
            <a:ext cx="9180512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33" name="Pladsholder til tekst 2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68316" y="484188"/>
            <a:ext cx="8366329" cy="287362"/>
          </a:xfrm>
        </p:spPr>
        <p:txBody>
          <a:bodyPr>
            <a:noAutofit/>
          </a:bodyPr>
          <a:lstStyle>
            <a:lvl1pPr marL="0" indent="0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34" name="Pladsholder til tekst 2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68316" y="195266"/>
            <a:ext cx="8366125" cy="2889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55591" y="979658"/>
            <a:ext cx="1940148" cy="437860"/>
          </a:xfr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5" name="Pladsholder til tekst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483771" y="979658"/>
            <a:ext cx="1940148" cy="437860"/>
          </a:xfr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6" name="Pladsholder til tekst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720087" y="979658"/>
            <a:ext cx="1940148" cy="437860"/>
          </a:xfr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7" name="Pladsholder til tekst 5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952335" y="979658"/>
            <a:ext cx="1940148" cy="437860"/>
          </a:xfr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8" name="Pladsholder til tekst 5"/>
          <p:cNvSpPr>
            <a:spLocks noGrp="1"/>
          </p:cNvSpPr>
          <p:nvPr userDrawn="1">
            <p:ph type="body" sz="quarter" idx="19"/>
          </p:nvPr>
        </p:nvSpPr>
        <p:spPr>
          <a:xfrm>
            <a:off x="255591" y="3132456"/>
            <a:ext cx="1940148" cy="1383510"/>
          </a:xfrm>
        </p:spPr>
        <p:txBody>
          <a:bodyPr>
            <a:normAutofit/>
          </a:bodyPr>
          <a:lstStyle>
            <a:lvl1pPr marL="0" marR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/>
            </a:lvl1pPr>
          </a:lstStyle>
          <a:p>
            <a:pPr marL="0" marR="0" lvl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mtClean="0"/>
              <a:t>Rediger typografien i masterens</a:t>
            </a:r>
          </a:p>
        </p:txBody>
      </p:sp>
      <p:sp>
        <p:nvSpPr>
          <p:cNvPr id="39" name="Pladsholder til tekst 5"/>
          <p:cNvSpPr>
            <a:spLocks noGrp="1"/>
          </p:cNvSpPr>
          <p:nvPr userDrawn="1">
            <p:ph type="body" sz="quarter" idx="20"/>
          </p:nvPr>
        </p:nvSpPr>
        <p:spPr>
          <a:xfrm>
            <a:off x="6952335" y="3132456"/>
            <a:ext cx="1940148" cy="1383510"/>
          </a:xfrm>
        </p:spPr>
        <p:txBody>
          <a:bodyPr>
            <a:normAutofit/>
          </a:bodyPr>
          <a:lstStyle>
            <a:lvl1pPr marL="0" marR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/>
            </a:lvl1pPr>
          </a:lstStyle>
          <a:p>
            <a:pPr marL="0" marR="0" lvl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mtClean="0"/>
              <a:t>Rediger typografien i masterens</a:t>
            </a:r>
          </a:p>
        </p:txBody>
      </p:sp>
      <p:sp>
        <p:nvSpPr>
          <p:cNvPr id="40" name="Pladsholder til tekst 5"/>
          <p:cNvSpPr>
            <a:spLocks noGrp="1"/>
          </p:cNvSpPr>
          <p:nvPr userDrawn="1">
            <p:ph type="body" sz="quarter" idx="21"/>
          </p:nvPr>
        </p:nvSpPr>
        <p:spPr>
          <a:xfrm>
            <a:off x="4720087" y="3132456"/>
            <a:ext cx="1940148" cy="1383510"/>
          </a:xfrm>
        </p:spPr>
        <p:txBody>
          <a:bodyPr>
            <a:normAutofit/>
          </a:bodyPr>
          <a:lstStyle>
            <a:lvl1pPr marL="0" marR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/>
            </a:lvl1pPr>
          </a:lstStyle>
          <a:p>
            <a:pPr marL="0" marR="0" lvl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mtClean="0"/>
              <a:t>Rediger typografien i masterens</a:t>
            </a:r>
          </a:p>
        </p:txBody>
      </p:sp>
      <p:sp>
        <p:nvSpPr>
          <p:cNvPr id="41" name="Pladsholder til tekst 5"/>
          <p:cNvSpPr>
            <a:spLocks noGrp="1"/>
          </p:cNvSpPr>
          <p:nvPr userDrawn="1">
            <p:ph type="body" sz="quarter" idx="22"/>
          </p:nvPr>
        </p:nvSpPr>
        <p:spPr>
          <a:xfrm>
            <a:off x="2483771" y="3132456"/>
            <a:ext cx="1940148" cy="1383510"/>
          </a:xfrm>
        </p:spPr>
        <p:txBody>
          <a:bodyPr>
            <a:normAutofit/>
          </a:bodyPr>
          <a:lstStyle>
            <a:lvl1pPr marL="0" marR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/>
            </a:lvl1pPr>
          </a:lstStyle>
          <a:p>
            <a:pPr marL="0" marR="0" lvl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mtClean="0"/>
              <a:t>Rediger typografien i masterens</a:t>
            </a:r>
          </a:p>
        </p:txBody>
      </p:sp>
      <p:sp>
        <p:nvSpPr>
          <p:cNvPr id="43" name="Pladsholder til billede 42"/>
          <p:cNvSpPr>
            <a:spLocks noGrp="1"/>
          </p:cNvSpPr>
          <p:nvPr>
            <p:ph type="pic" sz="quarter" idx="23" hasCustomPrompt="1"/>
          </p:nvPr>
        </p:nvSpPr>
        <p:spPr>
          <a:xfrm>
            <a:off x="741231" y="1811160"/>
            <a:ext cx="968932" cy="7248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a-DK" dirty="0" smtClean="0"/>
              <a:t>Picture</a:t>
            </a:r>
            <a:endParaRPr lang="da-DK" dirty="0"/>
          </a:p>
        </p:txBody>
      </p:sp>
      <p:sp>
        <p:nvSpPr>
          <p:cNvPr id="45" name="Pladsholder til billede 42"/>
          <p:cNvSpPr>
            <a:spLocks noGrp="1"/>
          </p:cNvSpPr>
          <p:nvPr>
            <p:ph type="pic" sz="quarter" idx="25" hasCustomPrompt="1"/>
          </p:nvPr>
        </p:nvSpPr>
        <p:spPr>
          <a:xfrm>
            <a:off x="7440421" y="1811160"/>
            <a:ext cx="964039" cy="7248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a-DK" dirty="0" smtClean="0"/>
              <a:t>Picture</a:t>
            </a:r>
            <a:endParaRPr lang="da-DK" dirty="0"/>
          </a:p>
        </p:txBody>
      </p:sp>
      <p:sp>
        <p:nvSpPr>
          <p:cNvPr id="46" name="Pladsholder til billede 42"/>
          <p:cNvSpPr>
            <a:spLocks noGrp="1"/>
          </p:cNvSpPr>
          <p:nvPr>
            <p:ph type="pic" sz="quarter" idx="26" hasCustomPrompt="1"/>
          </p:nvPr>
        </p:nvSpPr>
        <p:spPr>
          <a:xfrm>
            <a:off x="5205727" y="1811160"/>
            <a:ext cx="968932" cy="7248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a-DK" dirty="0" smtClean="0"/>
              <a:t>Picture</a:t>
            </a:r>
            <a:endParaRPr lang="da-DK" dirty="0"/>
          </a:p>
        </p:txBody>
      </p:sp>
      <p:sp>
        <p:nvSpPr>
          <p:cNvPr id="47" name="Pladsholder til billede 42"/>
          <p:cNvSpPr>
            <a:spLocks noGrp="1"/>
          </p:cNvSpPr>
          <p:nvPr>
            <p:ph type="pic" sz="quarter" idx="27" hasCustomPrompt="1"/>
          </p:nvPr>
        </p:nvSpPr>
        <p:spPr>
          <a:xfrm>
            <a:off x="2969411" y="1811160"/>
            <a:ext cx="968932" cy="7248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a-DK" dirty="0" smtClean="0"/>
              <a:t>Picture</a:t>
            </a:r>
            <a:endParaRPr lang="da-DK" dirty="0"/>
          </a:p>
        </p:txBody>
      </p:sp>
      <p:cxnSp>
        <p:nvCxnSpPr>
          <p:cNvPr id="50" name="Lige forbindelse 49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Billede 4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475533" y="4659137"/>
            <a:ext cx="1066087" cy="307105"/>
          </a:xfrm>
          <a:prstGeom prst="rect">
            <a:avLst/>
          </a:prstGeom>
        </p:spPr>
      </p:pic>
      <p:sp>
        <p:nvSpPr>
          <p:cNvPr id="48" name="Pladsholder til dato 3"/>
          <p:cNvSpPr txBox="1">
            <a:spLocks/>
          </p:cNvSpPr>
          <p:nvPr userDrawn="1"/>
        </p:nvSpPr>
        <p:spPr>
          <a:xfrm>
            <a:off x="6972268" y="4802828"/>
            <a:ext cx="1262869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z="600" smtClean="0"/>
              <a:pPr/>
              <a:t>12. februar 2021</a:t>
            </a:fld>
            <a:endParaRPr lang="da-DK" sz="600" dirty="0"/>
          </a:p>
        </p:txBody>
      </p:sp>
      <p:sp>
        <p:nvSpPr>
          <p:cNvPr id="49" name="Pladsholder til diasnummer 5"/>
          <p:cNvSpPr txBox="1">
            <a:spLocks/>
          </p:cNvSpPr>
          <p:nvPr userDrawn="1"/>
        </p:nvSpPr>
        <p:spPr>
          <a:xfrm>
            <a:off x="7930334" y="4802828"/>
            <a:ext cx="828047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600" dirty="0" smtClean="0"/>
              <a:t>Side </a:t>
            </a:r>
            <a:fld id="{8E044AEF-F590-47CE-BE8F-5C241A59BA2A}" type="slidenum">
              <a:rPr lang="da-DK" sz="600" smtClean="0"/>
              <a:pPr/>
              <a:t>‹nr.›</a:t>
            </a:fld>
            <a:endParaRPr lang="da-DK" sz="600" dirty="0"/>
          </a:p>
        </p:txBody>
      </p:sp>
    </p:spTree>
    <p:extLst>
      <p:ext uri="{BB962C8B-B14F-4D97-AF65-F5344CB8AC3E}">
        <p14:creationId xmlns:p14="http://schemas.microsoft.com/office/powerpoint/2010/main" val="42971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ge forbindelse 9"/>
          <p:cNvCxnSpPr/>
          <p:nvPr userDrawn="1"/>
        </p:nvCxnSpPr>
        <p:spPr>
          <a:xfrm>
            <a:off x="251520" y="1793665"/>
            <a:ext cx="859502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 userDrawn="1"/>
        </p:nvSpPr>
        <p:spPr>
          <a:xfrm>
            <a:off x="974385" y="1707847"/>
            <a:ext cx="216000" cy="162000"/>
          </a:xfrm>
          <a:prstGeom prst="ellipse">
            <a:avLst/>
          </a:prstGeom>
          <a:solidFill>
            <a:srgbClr val="FF525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4" name="Ellipse 13"/>
          <p:cNvSpPr/>
          <p:nvPr userDrawn="1"/>
        </p:nvSpPr>
        <p:spPr>
          <a:xfrm>
            <a:off x="8100391" y="1707847"/>
            <a:ext cx="216000" cy="162000"/>
          </a:xfrm>
          <a:prstGeom prst="ellipse">
            <a:avLst/>
          </a:prstGeom>
          <a:solidFill>
            <a:srgbClr val="FF525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5" name="Ellipse 14"/>
          <p:cNvSpPr/>
          <p:nvPr userDrawn="1"/>
        </p:nvSpPr>
        <p:spPr>
          <a:xfrm>
            <a:off x="6318889" y="1707847"/>
            <a:ext cx="216000" cy="162000"/>
          </a:xfrm>
          <a:prstGeom prst="ellipse">
            <a:avLst/>
          </a:prstGeom>
          <a:solidFill>
            <a:srgbClr val="FF525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7" name="Ellipse 16"/>
          <p:cNvSpPr/>
          <p:nvPr userDrawn="1"/>
        </p:nvSpPr>
        <p:spPr>
          <a:xfrm>
            <a:off x="4537389" y="1707847"/>
            <a:ext cx="216000" cy="162000"/>
          </a:xfrm>
          <a:prstGeom prst="ellipse">
            <a:avLst/>
          </a:prstGeom>
          <a:solidFill>
            <a:srgbClr val="FF525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8" name="Ellipse 17"/>
          <p:cNvSpPr/>
          <p:nvPr userDrawn="1"/>
        </p:nvSpPr>
        <p:spPr>
          <a:xfrm>
            <a:off x="2755887" y="1707847"/>
            <a:ext cx="216000" cy="162000"/>
          </a:xfrm>
          <a:prstGeom prst="ellipse">
            <a:avLst/>
          </a:prstGeom>
          <a:solidFill>
            <a:srgbClr val="FF525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30" name="Rektangel 29"/>
          <p:cNvSpPr/>
          <p:nvPr userDrawn="1"/>
        </p:nvSpPr>
        <p:spPr>
          <a:xfrm>
            <a:off x="0" y="195486"/>
            <a:ext cx="9180512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31" name="Pladsholder til tekst 20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6" y="484188"/>
            <a:ext cx="8366329" cy="287362"/>
          </a:xfrm>
        </p:spPr>
        <p:txBody>
          <a:bodyPr>
            <a:noAutofit/>
          </a:bodyPr>
          <a:lstStyle>
            <a:lvl1pPr marL="0" indent="0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32" name="Pladsholder til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6" y="195266"/>
            <a:ext cx="8366125" cy="2889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6" name="Pladsholder til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7496907" y="981762"/>
            <a:ext cx="1378608" cy="581876"/>
          </a:xfrm>
        </p:spPr>
        <p:txBody>
          <a:bodyPr>
            <a:normAutofit/>
          </a:bodyPr>
          <a:lstStyle>
            <a:lvl1pPr marL="0" marR="0" indent="0" algn="ctr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ctr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Overskrift</a:t>
            </a:r>
          </a:p>
        </p:txBody>
      </p:sp>
      <p:sp>
        <p:nvSpPr>
          <p:cNvPr id="39" name="Pladsholder til tekst 5"/>
          <p:cNvSpPr>
            <a:spLocks noGrp="1"/>
          </p:cNvSpPr>
          <p:nvPr>
            <p:ph type="body" sz="quarter" idx="20" hasCustomPrompt="1"/>
          </p:nvPr>
        </p:nvSpPr>
        <p:spPr>
          <a:xfrm>
            <a:off x="5718951" y="981762"/>
            <a:ext cx="1378608" cy="581876"/>
          </a:xfrm>
        </p:spPr>
        <p:txBody>
          <a:bodyPr>
            <a:normAutofit/>
          </a:bodyPr>
          <a:lstStyle>
            <a:lvl1pPr marL="0" marR="0" indent="0" algn="ctr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ctr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Overskrift</a:t>
            </a:r>
          </a:p>
          <a:p>
            <a:pPr marL="0" marR="0" lvl="0" indent="0" algn="ctr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a-DK" dirty="0" smtClean="0"/>
          </a:p>
        </p:txBody>
      </p:sp>
      <p:sp>
        <p:nvSpPr>
          <p:cNvPr id="40" name="Pladsholder til tekst 5"/>
          <p:cNvSpPr>
            <a:spLocks noGrp="1"/>
          </p:cNvSpPr>
          <p:nvPr>
            <p:ph type="body" sz="quarter" idx="21" hasCustomPrompt="1"/>
          </p:nvPr>
        </p:nvSpPr>
        <p:spPr>
          <a:xfrm>
            <a:off x="3940995" y="981762"/>
            <a:ext cx="1378608" cy="581876"/>
          </a:xfrm>
        </p:spPr>
        <p:txBody>
          <a:bodyPr>
            <a:normAutofit/>
          </a:bodyPr>
          <a:lstStyle>
            <a:lvl1pPr marL="0" marR="0" indent="0" algn="ctr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ctr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Overskrift</a:t>
            </a:r>
          </a:p>
        </p:txBody>
      </p:sp>
      <p:sp>
        <p:nvSpPr>
          <p:cNvPr id="41" name="Pladsholder til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2163037" y="981762"/>
            <a:ext cx="1378608" cy="581876"/>
          </a:xfrm>
        </p:spPr>
        <p:txBody>
          <a:bodyPr>
            <a:normAutofit/>
          </a:bodyPr>
          <a:lstStyle>
            <a:lvl1pPr marL="0" marR="0" indent="0" algn="ctr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ctr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Overskrift</a:t>
            </a:r>
          </a:p>
        </p:txBody>
      </p:sp>
      <p:sp>
        <p:nvSpPr>
          <p:cNvPr id="42" name="Pladsholder til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385080" y="981762"/>
            <a:ext cx="1378608" cy="581876"/>
          </a:xfrm>
        </p:spPr>
        <p:txBody>
          <a:bodyPr>
            <a:normAutofit/>
          </a:bodyPr>
          <a:lstStyle>
            <a:lvl1pPr marL="0" marR="0" indent="0" algn="ctr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ctr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Overskrift</a:t>
            </a:r>
          </a:p>
        </p:txBody>
      </p:sp>
      <p:sp>
        <p:nvSpPr>
          <p:cNvPr id="53" name="Pladsholder til tekst 5"/>
          <p:cNvSpPr>
            <a:spLocks noGrp="1"/>
          </p:cNvSpPr>
          <p:nvPr>
            <p:ph type="body" sz="quarter" idx="24"/>
          </p:nvPr>
        </p:nvSpPr>
        <p:spPr>
          <a:xfrm>
            <a:off x="7496907" y="1989874"/>
            <a:ext cx="1378608" cy="2526092"/>
          </a:xfrm>
        </p:spPr>
        <p:txBody>
          <a:bodyPr>
            <a:normAutofit/>
          </a:bodyPr>
          <a:lstStyle>
            <a:lvl1pPr marL="0" marR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</a:lstStyle>
          <a:p>
            <a:pPr marL="0" marR="0" lvl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mtClean="0"/>
              <a:t>Rediger typografien i masterens</a:t>
            </a:r>
          </a:p>
        </p:txBody>
      </p:sp>
      <p:sp>
        <p:nvSpPr>
          <p:cNvPr id="54" name="Pladsholder til tekst 5"/>
          <p:cNvSpPr>
            <a:spLocks noGrp="1"/>
          </p:cNvSpPr>
          <p:nvPr>
            <p:ph type="body" sz="quarter" idx="25"/>
          </p:nvPr>
        </p:nvSpPr>
        <p:spPr>
          <a:xfrm>
            <a:off x="5718951" y="1989874"/>
            <a:ext cx="1378608" cy="2526092"/>
          </a:xfrm>
        </p:spPr>
        <p:txBody>
          <a:bodyPr>
            <a:normAutofit/>
          </a:bodyPr>
          <a:lstStyle>
            <a:lvl1pPr marL="0" marR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</a:lstStyle>
          <a:p>
            <a:pPr marL="0" marR="0" lvl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mtClean="0"/>
              <a:t>Rediger typografien i masterens</a:t>
            </a:r>
          </a:p>
        </p:txBody>
      </p:sp>
      <p:sp>
        <p:nvSpPr>
          <p:cNvPr id="55" name="Pladsholder til tekst 5"/>
          <p:cNvSpPr>
            <a:spLocks noGrp="1"/>
          </p:cNvSpPr>
          <p:nvPr>
            <p:ph type="body" sz="quarter" idx="26"/>
          </p:nvPr>
        </p:nvSpPr>
        <p:spPr>
          <a:xfrm>
            <a:off x="3940995" y="1989874"/>
            <a:ext cx="1378608" cy="2526092"/>
          </a:xfrm>
        </p:spPr>
        <p:txBody>
          <a:bodyPr>
            <a:normAutofit/>
          </a:bodyPr>
          <a:lstStyle>
            <a:lvl1pPr marL="0" marR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</a:lstStyle>
          <a:p>
            <a:pPr marL="0" marR="0" lvl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mtClean="0"/>
              <a:t>Rediger typografien i masterens</a:t>
            </a:r>
          </a:p>
        </p:txBody>
      </p:sp>
      <p:sp>
        <p:nvSpPr>
          <p:cNvPr id="56" name="Pladsholder til tekst 5"/>
          <p:cNvSpPr>
            <a:spLocks noGrp="1"/>
          </p:cNvSpPr>
          <p:nvPr>
            <p:ph type="body" sz="quarter" idx="27"/>
          </p:nvPr>
        </p:nvSpPr>
        <p:spPr>
          <a:xfrm>
            <a:off x="2163037" y="1989874"/>
            <a:ext cx="1378608" cy="2526092"/>
          </a:xfrm>
        </p:spPr>
        <p:txBody>
          <a:bodyPr>
            <a:normAutofit/>
          </a:bodyPr>
          <a:lstStyle>
            <a:lvl1pPr marL="0" marR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</a:lstStyle>
          <a:p>
            <a:pPr marL="0" marR="0" lvl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mtClean="0"/>
              <a:t>Rediger typografien i masterens</a:t>
            </a:r>
          </a:p>
        </p:txBody>
      </p:sp>
      <p:sp>
        <p:nvSpPr>
          <p:cNvPr id="57" name="Pladsholder til tekst 5"/>
          <p:cNvSpPr>
            <a:spLocks noGrp="1"/>
          </p:cNvSpPr>
          <p:nvPr>
            <p:ph type="body" sz="quarter" idx="28"/>
          </p:nvPr>
        </p:nvSpPr>
        <p:spPr>
          <a:xfrm>
            <a:off x="385080" y="1989874"/>
            <a:ext cx="1378608" cy="2526092"/>
          </a:xfrm>
        </p:spPr>
        <p:txBody>
          <a:bodyPr>
            <a:normAutofit/>
          </a:bodyPr>
          <a:lstStyle>
            <a:lvl1pPr marL="0" marR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baseline="0"/>
            </a:lvl1pPr>
          </a:lstStyle>
          <a:p>
            <a:pPr marL="0" marR="0" lvl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mtClean="0"/>
              <a:t>Rediger typografien i masterens</a:t>
            </a:r>
          </a:p>
        </p:txBody>
      </p:sp>
      <p:cxnSp>
        <p:nvCxnSpPr>
          <p:cNvPr id="60" name="Lige forbindelse 59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Billede 2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475533" y="4659137"/>
            <a:ext cx="1066087" cy="307105"/>
          </a:xfrm>
          <a:prstGeom prst="rect">
            <a:avLst/>
          </a:prstGeom>
        </p:spPr>
      </p:pic>
      <p:sp>
        <p:nvSpPr>
          <p:cNvPr id="29" name="Pladsholder til dato 3"/>
          <p:cNvSpPr txBox="1">
            <a:spLocks/>
          </p:cNvSpPr>
          <p:nvPr userDrawn="1"/>
        </p:nvSpPr>
        <p:spPr>
          <a:xfrm>
            <a:off x="6972268" y="4802828"/>
            <a:ext cx="1262869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z="600" smtClean="0"/>
              <a:pPr/>
              <a:t>12. februar 2021</a:t>
            </a:fld>
            <a:endParaRPr lang="da-DK" sz="600" dirty="0"/>
          </a:p>
        </p:txBody>
      </p:sp>
      <p:sp>
        <p:nvSpPr>
          <p:cNvPr id="33" name="Pladsholder til diasnummer 5"/>
          <p:cNvSpPr txBox="1">
            <a:spLocks/>
          </p:cNvSpPr>
          <p:nvPr userDrawn="1"/>
        </p:nvSpPr>
        <p:spPr>
          <a:xfrm>
            <a:off x="7930334" y="4802828"/>
            <a:ext cx="828047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600" dirty="0" smtClean="0"/>
              <a:t>Side </a:t>
            </a:r>
            <a:fld id="{8E044AEF-F590-47CE-BE8F-5C241A59BA2A}" type="slidenum">
              <a:rPr lang="da-DK" sz="600" smtClean="0"/>
              <a:pPr/>
              <a:t>‹nr.›</a:t>
            </a:fld>
            <a:endParaRPr lang="da-DK" sz="600" dirty="0"/>
          </a:p>
        </p:txBody>
      </p:sp>
    </p:spTree>
    <p:extLst>
      <p:ext uri="{BB962C8B-B14F-4D97-AF65-F5344CB8AC3E}">
        <p14:creationId xmlns:p14="http://schemas.microsoft.com/office/powerpoint/2010/main" val="120539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1165" y="-9922"/>
            <a:ext cx="9142839" cy="51534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69" tIns="40934" rIns="81869" bIns="40934" rtlCol="0" anchor="ctr"/>
          <a:lstStyle/>
          <a:p>
            <a:pPr algn="ctr"/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3" y="195486"/>
            <a:ext cx="914283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cxnSp>
        <p:nvCxnSpPr>
          <p:cNvPr id="22" name="Lige forbindelse 21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adsholder til tekst 20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6" y="484188"/>
            <a:ext cx="8366329" cy="287362"/>
          </a:xfrm>
        </p:spPr>
        <p:txBody>
          <a:bodyPr>
            <a:noAutofit/>
          </a:bodyPr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24" name="Pladsholder til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6" y="195266"/>
            <a:ext cx="8366125" cy="2889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097A7"/>
                </a:solidFill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12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1550868" y="1054695"/>
            <a:ext cx="6201016" cy="3024188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28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Indsæt citat</a:t>
            </a:r>
            <a:endParaRPr lang="da-DK" dirty="0"/>
          </a:p>
        </p:txBody>
      </p:sp>
      <p:sp>
        <p:nvSpPr>
          <p:cNvPr id="11" name="Tekstfelt 1">
            <a:extLst>
              <a:ext uri="{FF2B5EF4-FFF2-40B4-BE49-F238E27FC236}">
                <a16:creationId xmlns:a16="http://schemas.microsoft.com/office/drawing/2014/main" id="{B2AE9EB1-B66D-C843-A502-8BFEF0D05723}"/>
              </a:ext>
            </a:extLst>
          </p:cNvPr>
          <p:cNvSpPr txBox="1"/>
          <p:nvPr userDrawn="1"/>
        </p:nvSpPr>
        <p:spPr>
          <a:xfrm>
            <a:off x="623392" y="819252"/>
            <a:ext cx="693021" cy="8662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6"/>
          <a:stretch/>
        </p:blipFill>
        <p:spPr>
          <a:xfrm>
            <a:off x="461901" y="4659132"/>
            <a:ext cx="1079715" cy="310106"/>
          </a:xfrm>
          <a:prstGeom prst="rect">
            <a:avLst/>
          </a:prstGeom>
        </p:spPr>
      </p:pic>
      <p:sp>
        <p:nvSpPr>
          <p:cNvPr id="17" name="Pladsholder til dato 3"/>
          <p:cNvSpPr txBox="1">
            <a:spLocks/>
          </p:cNvSpPr>
          <p:nvPr userDrawn="1"/>
        </p:nvSpPr>
        <p:spPr>
          <a:xfrm>
            <a:off x="6972268" y="4802828"/>
            <a:ext cx="1262869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z="600" smtClean="0">
                <a:solidFill>
                  <a:schemeClr val="bg1"/>
                </a:solidFill>
              </a:rPr>
              <a:pPr/>
              <a:t>12. februar 2021</a:t>
            </a:fld>
            <a:endParaRPr lang="da-DK" sz="600" dirty="0">
              <a:solidFill>
                <a:schemeClr val="bg1"/>
              </a:solidFill>
            </a:endParaRPr>
          </a:p>
        </p:txBody>
      </p:sp>
      <p:sp>
        <p:nvSpPr>
          <p:cNvPr id="20" name="Pladsholder til diasnummer 5"/>
          <p:cNvSpPr txBox="1">
            <a:spLocks/>
          </p:cNvSpPr>
          <p:nvPr userDrawn="1"/>
        </p:nvSpPr>
        <p:spPr>
          <a:xfrm>
            <a:off x="7930334" y="4802828"/>
            <a:ext cx="828047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600" dirty="0" smtClean="0">
                <a:solidFill>
                  <a:schemeClr val="bg1"/>
                </a:solidFill>
              </a:rPr>
              <a:t>Side </a:t>
            </a:r>
            <a:fld id="{8E044AEF-F590-47CE-BE8F-5C241A59BA2A}" type="slidenum">
              <a:rPr lang="da-DK" sz="600" smtClean="0">
                <a:solidFill>
                  <a:schemeClr val="bg1"/>
                </a:solidFill>
              </a:rPr>
              <a:pPr/>
              <a:t>‹nr.›</a:t>
            </a:fld>
            <a:endParaRPr lang="da-DK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2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b047810\Desktop\Billeder til PP\Samarbejds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109" y="144807"/>
            <a:ext cx="8836383" cy="485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/>
          <p:cNvSpPr/>
          <p:nvPr userDrawn="1"/>
        </p:nvSpPr>
        <p:spPr>
          <a:xfrm>
            <a:off x="1763687" y="2184410"/>
            <a:ext cx="696000" cy="522000"/>
          </a:xfrm>
          <a:prstGeom prst="ellipse">
            <a:avLst/>
          </a:prstGeom>
          <a:solidFill>
            <a:srgbClr val="FF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6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276350"/>
            <a:ext cx="5292080" cy="3024188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200" i="1" baseline="0">
                <a:solidFill>
                  <a:srgbClr val="0097A7"/>
                </a:solidFill>
              </a:defRPr>
            </a:lvl1pPr>
          </a:lstStyle>
          <a:p>
            <a:pPr lvl="0"/>
            <a:r>
              <a:rPr lang="da-DK" dirty="0" smtClean="0"/>
              <a:t>Indsæt citat</a:t>
            </a:r>
            <a:endParaRPr lang="da-DK" dirty="0"/>
          </a:p>
        </p:txBody>
      </p:sp>
      <p:sp>
        <p:nvSpPr>
          <p:cNvPr id="11" name="Ellipse 10"/>
          <p:cNvSpPr/>
          <p:nvPr userDrawn="1"/>
        </p:nvSpPr>
        <p:spPr>
          <a:xfrm>
            <a:off x="2651787" y="2715766"/>
            <a:ext cx="1656000" cy="1242000"/>
          </a:xfrm>
          <a:prstGeom prst="ellipse">
            <a:avLst/>
          </a:prstGeom>
          <a:solidFill>
            <a:srgbClr val="FF525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kstfelt 1">
            <a:extLst>
              <a:ext uri="{FF2B5EF4-FFF2-40B4-BE49-F238E27FC236}">
                <a16:creationId xmlns:a16="http://schemas.microsoft.com/office/drawing/2014/main" id="{B2AE9EB1-B66D-C843-A502-8BFEF0D05723}"/>
              </a:ext>
            </a:extLst>
          </p:cNvPr>
          <p:cNvSpPr txBox="1"/>
          <p:nvPr userDrawn="1"/>
        </p:nvSpPr>
        <p:spPr>
          <a:xfrm>
            <a:off x="3961276" y="1129784"/>
            <a:ext cx="693021" cy="8662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10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6"/>
          <a:stretch/>
        </p:blipFill>
        <p:spPr>
          <a:xfrm>
            <a:off x="461901" y="4659132"/>
            <a:ext cx="1079715" cy="3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for i d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205" y="154461"/>
            <a:ext cx="8697599" cy="4843690"/>
          </a:xfrm>
          <a:prstGeom prst="rect">
            <a:avLst/>
          </a:prstGeom>
        </p:spPr>
      </p:pic>
      <p:sp>
        <p:nvSpPr>
          <p:cNvPr id="6" name="Ellipse 5"/>
          <p:cNvSpPr/>
          <p:nvPr userDrawn="1"/>
        </p:nvSpPr>
        <p:spPr>
          <a:xfrm>
            <a:off x="3561644" y="555526"/>
            <a:ext cx="1920000" cy="1440000"/>
          </a:xfrm>
          <a:prstGeom prst="ellipse">
            <a:avLst/>
          </a:prstGeom>
          <a:solidFill>
            <a:srgbClr val="FF525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7" name="Ellipse 6"/>
          <p:cNvSpPr/>
          <p:nvPr userDrawn="1"/>
        </p:nvSpPr>
        <p:spPr>
          <a:xfrm>
            <a:off x="4279055" y="1043063"/>
            <a:ext cx="4133372" cy="3100029"/>
          </a:xfrm>
          <a:prstGeom prst="ellipse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b="1" dirty="0">
              <a:solidFill>
                <a:schemeClr val="bg1"/>
              </a:solidFill>
              <a:latin typeface="Barlow Light" panose="00000400000000000000" pitchFamily="2" charset="0"/>
            </a:endParaRPr>
          </a:p>
        </p:txBody>
      </p:sp>
      <p:sp>
        <p:nvSpPr>
          <p:cNvPr id="8" name="Pladsholder til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4425529" y="1393546"/>
            <a:ext cx="3840427" cy="2399063"/>
          </a:xfrm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da-DK" dirty="0" smtClean="0"/>
              <a:t>Tak for i dag</a:t>
            </a:r>
            <a:endParaRPr lang="da-DK" dirty="0"/>
          </a:p>
        </p:txBody>
      </p:sp>
      <p:sp>
        <p:nvSpPr>
          <p:cNvPr id="10" name="Ellipse 9"/>
          <p:cNvSpPr/>
          <p:nvPr userDrawn="1"/>
        </p:nvSpPr>
        <p:spPr>
          <a:xfrm>
            <a:off x="1883701" y="2283718"/>
            <a:ext cx="1248139" cy="936104"/>
          </a:xfrm>
          <a:prstGeom prst="ellipse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b="1" dirty="0">
              <a:solidFill>
                <a:schemeClr val="bg1"/>
              </a:solidFill>
              <a:latin typeface="Barlow Light" panose="00000400000000000000" pitchFamily="2" charset="0"/>
            </a:endParaRPr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7010710" y="368739"/>
            <a:ext cx="1721937" cy="49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8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205" y="154461"/>
            <a:ext cx="8697599" cy="484369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7010710" y="368739"/>
            <a:ext cx="1721937" cy="496035"/>
          </a:xfrm>
          <a:prstGeom prst="rect">
            <a:avLst/>
          </a:prstGeom>
        </p:spPr>
      </p:pic>
      <p:sp>
        <p:nvSpPr>
          <p:cNvPr id="7" name="Ellipse 6"/>
          <p:cNvSpPr/>
          <p:nvPr userDrawn="1"/>
        </p:nvSpPr>
        <p:spPr>
          <a:xfrm>
            <a:off x="1787904" y="555526"/>
            <a:ext cx="1920000" cy="1440000"/>
          </a:xfrm>
          <a:prstGeom prst="ellipse">
            <a:avLst/>
          </a:prstGeom>
          <a:solidFill>
            <a:srgbClr val="FF525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9" name="Ellipse 8"/>
          <p:cNvSpPr/>
          <p:nvPr userDrawn="1"/>
        </p:nvSpPr>
        <p:spPr>
          <a:xfrm>
            <a:off x="2505315" y="1043063"/>
            <a:ext cx="4133372" cy="3100029"/>
          </a:xfrm>
          <a:prstGeom prst="ellipse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b="1" dirty="0">
              <a:solidFill>
                <a:schemeClr val="bg1"/>
              </a:solidFill>
              <a:latin typeface="Barlow Light" panose="00000400000000000000" pitchFamily="2" charset="0"/>
            </a:endParaRPr>
          </a:p>
        </p:txBody>
      </p:sp>
      <p:sp>
        <p:nvSpPr>
          <p:cNvPr id="10" name="Pladsholder til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2651789" y="1393546"/>
            <a:ext cx="3840427" cy="2399063"/>
          </a:xfrm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da-DK" dirty="0" smtClean="0"/>
              <a:t>Overskrift til præsentation</a:t>
            </a:r>
            <a:endParaRPr lang="da-DK" dirty="0"/>
          </a:p>
        </p:txBody>
      </p:sp>
      <p:sp>
        <p:nvSpPr>
          <p:cNvPr id="13" name="Ellipse 12"/>
          <p:cNvSpPr/>
          <p:nvPr userDrawn="1"/>
        </p:nvSpPr>
        <p:spPr>
          <a:xfrm>
            <a:off x="381485" y="1969782"/>
            <a:ext cx="1248139" cy="936104"/>
          </a:xfrm>
          <a:prstGeom prst="ellipse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b="1" dirty="0">
              <a:solidFill>
                <a:schemeClr val="bg1"/>
              </a:solidFill>
              <a:latin typeface="Barlow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39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7"/>
          <p:cNvSpPr>
            <a:spLocks noGrp="1"/>
          </p:cNvSpPr>
          <p:nvPr>
            <p:ph type="pic" sz="quarter" idx="11" hasCustomPrompt="1"/>
          </p:nvPr>
        </p:nvSpPr>
        <p:spPr>
          <a:xfrm>
            <a:off x="251520" y="134314"/>
            <a:ext cx="8640960" cy="487487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 smtClean="0"/>
              <a:t>Indsæt baggrundsbillede, husk at placere bagest!</a:t>
            </a:r>
            <a:endParaRPr lang="en-US" dirty="0"/>
          </a:p>
        </p:txBody>
      </p:sp>
      <p:sp>
        <p:nvSpPr>
          <p:cNvPr id="17" name="Ellipse 16"/>
          <p:cNvSpPr/>
          <p:nvPr userDrawn="1"/>
        </p:nvSpPr>
        <p:spPr>
          <a:xfrm>
            <a:off x="1787904" y="555526"/>
            <a:ext cx="1920000" cy="1440000"/>
          </a:xfrm>
          <a:prstGeom prst="ellipse">
            <a:avLst/>
          </a:prstGeom>
          <a:solidFill>
            <a:srgbClr val="FF525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8" name="Ellipse 17"/>
          <p:cNvSpPr/>
          <p:nvPr userDrawn="1"/>
        </p:nvSpPr>
        <p:spPr>
          <a:xfrm>
            <a:off x="2505315" y="1043063"/>
            <a:ext cx="4133372" cy="3100029"/>
          </a:xfrm>
          <a:prstGeom prst="ellipse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b="1" dirty="0">
              <a:solidFill>
                <a:schemeClr val="bg1"/>
              </a:solidFill>
              <a:latin typeface="Barlow Light" panose="00000400000000000000" pitchFamily="2" charset="0"/>
            </a:endParaRPr>
          </a:p>
        </p:txBody>
      </p:sp>
      <p:sp>
        <p:nvSpPr>
          <p:cNvPr id="19" name="Pladsholder til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2651789" y="1393546"/>
            <a:ext cx="3840427" cy="2399063"/>
          </a:xfrm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da-DK" dirty="0" smtClean="0"/>
              <a:t>Overskrift til præsentation</a:t>
            </a:r>
            <a:endParaRPr lang="da-DK" dirty="0"/>
          </a:p>
        </p:txBody>
      </p:sp>
      <p:sp>
        <p:nvSpPr>
          <p:cNvPr id="21" name="Ellipse 20"/>
          <p:cNvSpPr/>
          <p:nvPr userDrawn="1"/>
        </p:nvSpPr>
        <p:spPr>
          <a:xfrm>
            <a:off x="381485" y="1969782"/>
            <a:ext cx="1248139" cy="936104"/>
          </a:xfrm>
          <a:prstGeom prst="ellipse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b="1" dirty="0">
              <a:solidFill>
                <a:schemeClr val="bg1"/>
              </a:solidFill>
              <a:latin typeface="Barlow Light" panose="00000400000000000000" pitchFamily="2" charset="0"/>
            </a:endParaRP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7010710" y="368739"/>
            <a:ext cx="1721937" cy="49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9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475533" y="4659137"/>
            <a:ext cx="1066087" cy="307105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4"/>
          <a:stretch/>
        </p:blipFill>
        <p:spPr>
          <a:xfrm>
            <a:off x="4475989" y="-164554"/>
            <a:ext cx="4698235" cy="5401602"/>
          </a:xfrm>
          <a:prstGeom prst="rect">
            <a:avLst/>
          </a:prstGeom>
        </p:spPr>
      </p:pic>
      <p:cxnSp>
        <p:nvCxnSpPr>
          <p:cNvPr id="8" name="Lige forbindelse 7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 userDrawn="1"/>
        </p:nvSpPr>
        <p:spPr>
          <a:xfrm>
            <a:off x="0" y="195486"/>
            <a:ext cx="9180512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3" name="Ellipse 12"/>
          <p:cNvSpPr/>
          <p:nvPr userDrawn="1"/>
        </p:nvSpPr>
        <p:spPr>
          <a:xfrm>
            <a:off x="8084939" y="3620281"/>
            <a:ext cx="720000" cy="540000"/>
          </a:xfrm>
          <a:prstGeom prst="ellipse">
            <a:avLst/>
          </a:prstGeom>
          <a:solidFill>
            <a:srgbClr val="FF525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9" name="Pladsholder til tekst 18"/>
          <p:cNvSpPr>
            <a:spLocks noGrp="1"/>
          </p:cNvSpPr>
          <p:nvPr>
            <p:ph type="body" sz="quarter" idx="11" hasCustomPrompt="1"/>
          </p:nvPr>
        </p:nvSpPr>
        <p:spPr>
          <a:xfrm>
            <a:off x="503240" y="1707660"/>
            <a:ext cx="5604933" cy="2736303"/>
          </a:xfrm>
        </p:spPr>
        <p:txBody>
          <a:bodyPr>
            <a:noAutofit/>
          </a:bodyPr>
          <a:lstStyle>
            <a:lvl1pPr marL="457189" indent="-457189">
              <a:buClr>
                <a:srgbClr val="FF0000"/>
              </a:buClr>
              <a:buFont typeface="Arial" panose="020B0604020202020204" pitchFamily="34" charset="0"/>
              <a:buChar char="•"/>
              <a:defRPr sz="1800" baseline="0"/>
            </a:lvl1pPr>
          </a:lstStyle>
          <a:p>
            <a:pPr lvl="0"/>
            <a:r>
              <a:rPr lang="da-DK" dirty="0" smtClean="0"/>
              <a:t>Punkt 1</a:t>
            </a:r>
          </a:p>
          <a:p>
            <a:pPr lvl="0"/>
            <a:r>
              <a:rPr lang="da-DK" dirty="0" smtClean="0"/>
              <a:t>Punkt 2</a:t>
            </a:r>
          </a:p>
          <a:p>
            <a:pPr lvl="0"/>
            <a:r>
              <a:rPr lang="da-DK" dirty="0" smtClean="0"/>
              <a:t>Punkt 3</a:t>
            </a:r>
          </a:p>
          <a:p>
            <a:pPr lvl="0"/>
            <a:r>
              <a:rPr lang="da-DK" dirty="0" smtClean="0"/>
              <a:t>Punkt 4</a:t>
            </a:r>
          </a:p>
          <a:p>
            <a:pPr lvl="0"/>
            <a:r>
              <a:rPr lang="da-DK" dirty="0" smtClean="0"/>
              <a:t>Punkt 5</a:t>
            </a:r>
          </a:p>
          <a:p>
            <a:pPr lvl="0"/>
            <a:r>
              <a:rPr lang="da-DK" dirty="0" smtClean="0"/>
              <a:t>…</a:t>
            </a:r>
            <a:endParaRPr lang="da-DK" dirty="0"/>
          </a:p>
        </p:txBody>
      </p:sp>
      <p:sp>
        <p:nvSpPr>
          <p:cNvPr id="21" name="Pladsholder til tekst 20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6" y="484188"/>
            <a:ext cx="8366329" cy="287362"/>
          </a:xfrm>
        </p:spPr>
        <p:txBody>
          <a:bodyPr>
            <a:noAutofit/>
          </a:bodyPr>
          <a:lstStyle>
            <a:lvl1pPr marL="0" indent="0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23" name="Pladsholder til tekst 22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6" y="195266"/>
            <a:ext cx="8366125" cy="2889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16" name="Pladsholder til dato 3"/>
          <p:cNvSpPr txBox="1">
            <a:spLocks/>
          </p:cNvSpPr>
          <p:nvPr userDrawn="1"/>
        </p:nvSpPr>
        <p:spPr>
          <a:xfrm>
            <a:off x="6972268" y="4802828"/>
            <a:ext cx="1262869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z="600" smtClean="0"/>
              <a:pPr/>
              <a:t>12. februar 2021</a:t>
            </a:fld>
            <a:endParaRPr lang="da-DK" sz="600" dirty="0"/>
          </a:p>
        </p:txBody>
      </p:sp>
      <p:sp>
        <p:nvSpPr>
          <p:cNvPr id="17" name="Pladsholder til diasnummer 5"/>
          <p:cNvSpPr txBox="1">
            <a:spLocks/>
          </p:cNvSpPr>
          <p:nvPr userDrawn="1"/>
        </p:nvSpPr>
        <p:spPr>
          <a:xfrm>
            <a:off x="7930334" y="4802828"/>
            <a:ext cx="828047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600" dirty="0" smtClean="0"/>
              <a:t>Side </a:t>
            </a:r>
            <a:fld id="{8E044AEF-F590-47CE-BE8F-5C241A59BA2A}" type="slidenum">
              <a:rPr lang="da-DK" sz="600" smtClean="0"/>
              <a:pPr/>
              <a:t>‹nr.›</a:t>
            </a:fld>
            <a:endParaRPr lang="da-DK" sz="600" dirty="0"/>
          </a:p>
        </p:txBody>
      </p:sp>
    </p:spTree>
    <p:extLst>
      <p:ext uri="{BB962C8B-B14F-4D97-AF65-F5344CB8AC3E}">
        <p14:creationId xmlns:p14="http://schemas.microsoft.com/office/powerpoint/2010/main" val="282054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7"/>
          <p:cNvSpPr>
            <a:spLocks noGrp="1"/>
          </p:cNvSpPr>
          <p:nvPr>
            <p:ph type="pic" sz="quarter" idx="11" hasCustomPrompt="1"/>
          </p:nvPr>
        </p:nvSpPr>
        <p:spPr>
          <a:xfrm>
            <a:off x="251520" y="134314"/>
            <a:ext cx="8640960" cy="487487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 smtClean="0"/>
              <a:t>Indsæt baggrundsbillede, husk at placere bagest!</a:t>
            </a:r>
            <a:endParaRPr lang="en-US" dirty="0"/>
          </a:p>
        </p:txBody>
      </p:sp>
      <p:sp>
        <p:nvSpPr>
          <p:cNvPr id="17" name="Ellipse 16"/>
          <p:cNvSpPr/>
          <p:nvPr userDrawn="1"/>
        </p:nvSpPr>
        <p:spPr>
          <a:xfrm>
            <a:off x="1787904" y="555526"/>
            <a:ext cx="1920000" cy="1440000"/>
          </a:xfrm>
          <a:prstGeom prst="ellipse">
            <a:avLst/>
          </a:prstGeom>
          <a:solidFill>
            <a:srgbClr val="FF525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8" name="Ellipse 17"/>
          <p:cNvSpPr/>
          <p:nvPr userDrawn="1"/>
        </p:nvSpPr>
        <p:spPr>
          <a:xfrm>
            <a:off x="2505315" y="1043063"/>
            <a:ext cx="4133372" cy="3100029"/>
          </a:xfrm>
          <a:prstGeom prst="ellipse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b="1" dirty="0">
              <a:solidFill>
                <a:schemeClr val="bg1"/>
              </a:solidFill>
              <a:latin typeface="Barlow Light" panose="00000400000000000000" pitchFamily="2" charset="0"/>
            </a:endParaRPr>
          </a:p>
        </p:txBody>
      </p:sp>
      <p:sp>
        <p:nvSpPr>
          <p:cNvPr id="19" name="Pladsholder til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2651789" y="1393546"/>
            <a:ext cx="3840427" cy="2399063"/>
          </a:xfrm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da-DK" dirty="0" smtClean="0"/>
              <a:t>Overskrift til præsentation</a:t>
            </a:r>
            <a:endParaRPr lang="da-DK" dirty="0"/>
          </a:p>
        </p:txBody>
      </p:sp>
      <p:sp>
        <p:nvSpPr>
          <p:cNvPr id="21" name="Ellipse 20"/>
          <p:cNvSpPr/>
          <p:nvPr userDrawn="1"/>
        </p:nvSpPr>
        <p:spPr>
          <a:xfrm>
            <a:off x="381485" y="1969782"/>
            <a:ext cx="1248139" cy="936104"/>
          </a:xfrm>
          <a:prstGeom prst="ellipse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b="1" dirty="0">
              <a:solidFill>
                <a:schemeClr val="bg1"/>
              </a:solidFill>
              <a:latin typeface="Barlow Light" panose="00000400000000000000" pitchFamily="2" charset="0"/>
            </a:endParaRP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7010710" y="368739"/>
            <a:ext cx="1721937" cy="49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5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opstill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68344" y="826255"/>
            <a:ext cx="3476264" cy="4317247"/>
          </a:xfrm>
          <a:prstGeom prst="rect">
            <a:avLst/>
          </a:prstGeom>
        </p:spPr>
      </p:pic>
      <p:cxnSp>
        <p:nvCxnSpPr>
          <p:cNvPr id="8" name="Lige forbindelse 7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 userDrawn="1"/>
        </p:nvSpPr>
        <p:spPr>
          <a:xfrm>
            <a:off x="0" y="195486"/>
            <a:ext cx="9180512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21" name="Pladsholder til tekst 20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6" y="484188"/>
            <a:ext cx="8366329" cy="287362"/>
          </a:xfrm>
        </p:spPr>
        <p:txBody>
          <a:bodyPr>
            <a:noAutofit/>
          </a:bodyPr>
          <a:lstStyle>
            <a:lvl1pPr marL="0" indent="0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23" name="Pladsholder til tekst 22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6" y="195266"/>
            <a:ext cx="8366125" cy="288925"/>
          </a:xfrm>
        </p:spPr>
        <p:txBody>
          <a:bodyPr>
            <a:noAutofit/>
          </a:bodyPr>
          <a:lstStyle>
            <a:lvl1pPr marL="0" marR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Overskrift</a:t>
            </a:r>
          </a:p>
        </p:txBody>
      </p:sp>
      <p:sp>
        <p:nvSpPr>
          <p:cNvPr id="16" name="Ellipse 15"/>
          <p:cNvSpPr/>
          <p:nvPr userDrawn="1"/>
        </p:nvSpPr>
        <p:spPr>
          <a:xfrm>
            <a:off x="6914357" y="2561482"/>
            <a:ext cx="748139" cy="561104"/>
          </a:xfrm>
          <a:prstGeom prst="ellipse">
            <a:avLst/>
          </a:prstGeom>
          <a:solidFill>
            <a:srgbClr val="FF525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475533" y="4659137"/>
            <a:ext cx="1066087" cy="307105"/>
          </a:xfrm>
          <a:prstGeom prst="rect">
            <a:avLst/>
          </a:prstGeom>
        </p:spPr>
      </p:pic>
      <p:sp>
        <p:nvSpPr>
          <p:cNvPr id="14" name="Pladsholder til dato 3"/>
          <p:cNvSpPr txBox="1">
            <a:spLocks/>
          </p:cNvSpPr>
          <p:nvPr userDrawn="1"/>
        </p:nvSpPr>
        <p:spPr>
          <a:xfrm>
            <a:off x="6972268" y="4802828"/>
            <a:ext cx="1262869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z="600" smtClean="0"/>
              <a:pPr/>
              <a:t>12. februar 2021</a:t>
            </a:fld>
            <a:endParaRPr lang="da-DK" sz="600" dirty="0"/>
          </a:p>
        </p:txBody>
      </p:sp>
      <p:sp>
        <p:nvSpPr>
          <p:cNvPr id="17" name="Pladsholder til diasnummer 5"/>
          <p:cNvSpPr txBox="1">
            <a:spLocks/>
          </p:cNvSpPr>
          <p:nvPr userDrawn="1"/>
        </p:nvSpPr>
        <p:spPr>
          <a:xfrm>
            <a:off x="7930334" y="4802828"/>
            <a:ext cx="828047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600" dirty="0" smtClean="0"/>
              <a:t>Side </a:t>
            </a:r>
            <a:fld id="{8E044AEF-F590-47CE-BE8F-5C241A59BA2A}" type="slidenum">
              <a:rPr lang="da-DK" sz="600" smtClean="0"/>
              <a:pPr/>
              <a:t>‹nr.›</a:t>
            </a:fld>
            <a:endParaRPr lang="da-DK" sz="600" dirty="0"/>
          </a:p>
        </p:txBody>
      </p:sp>
      <p:sp>
        <p:nvSpPr>
          <p:cNvPr id="20" name="Pladsholder til tekst 18"/>
          <p:cNvSpPr>
            <a:spLocks noGrp="1"/>
          </p:cNvSpPr>
          <p:nvPr>
            <p:ph type="body" sz="quarter" idx="11" hasCustomPrompt="1"/>
          </p:nvPr>
        </p:nvSpPr>
        <p:spPr>
          <a:xfrm>
            <a:off x="503237" y="1707660"/>
            <a:ext cx="6065107" cy="2736303"/>
          </a:xfrm>
        </p:spPr>
        <p:txBody>
          <a:bodyPr>
            <a:noAutofit/>
          </a:bodyPr>
          <a:lstStyle>
            <a:lvl1pPr marL="457189" indent="-457189">
              <a:buClr>
                <a:srgbClr val="FF0000"/>
              </a:buClr>
              <a:buFont typeface="Arial" panose="020B0604020202020204" pitchFamily="34" charset="0"/>
              <a:buChar char="•"/>
              <a:defRPr sz="1800" baseline="0"/>
            </a:lvl1pPr>
          </a:lstStyle>
          <a:p>
            <a:pPr lvl="0"/>
            <a:r>
              <a:rPr lang="da-DK" dirty="0" smtClean="0"/>
              <a:t>Punkt 1</a:t>
            </a:r>
          </a:p>
          <a:p>
            <a:pPr lvl="0"/>
            <a:r>
              <a:rPr lang="da-DK" dirty="0" smtClean="0"/>
              <a:t>Punkt 2</a:t>
            </a:r>
          </a:p>
          <a:p>
            <a:pPr lvl="0"/>
            <a:r>
              <a:rPr lang="da-DK" dirty="0" smtClean="0"/>
              <a:t>Punkt 3</a:t>
            </a:r>
          </a:p>
          <a:p>
            <a:pPr lvl="0"/>
            <a:r>
              <a:rPr lang="da-DK" dirty="0" smtClean="0"/>
              <a:t>Punkt 4</a:t>
            </a:r>
          </a:p>
          <a:p>
            <a:pPr lvl="0"/>
            <a:r>
              <a:rPr lang="da-DK" dirty="0" smtClean="0"/>
              <a:t>Punkt 5</a:t>
            </a:r>
          </a:p>
          <a:p>
            <a:pPr lvl="0"/>
            <a:r>
              <a:rPr lang="da-DK" dirty="0" smtClean="0"/>
              <a:t>…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828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/>
          <p:cNvSpPr/>
          <p:nvPr userDrawn="1"/>
        </p:nvSpPr>
        <p:spPr>
          <a:xfrm>
            <a:off x="7740352" y="879942"/>
            <a:ext cx="4560000" cy="3420000"/>
          </a:xfrm>
          <a:prstGeom prst="ellipse">
            <a:avLst/>
          </a:prstGeom>
          <a:solidFill>
            <a:srgbClr val="009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2" name="Rektangel 11"/>
          <p:cNvSpPr/>
          <p:nvPr userDrawn="1"/>
        </p:nvSpPr>
        <p:spPr>
          <a:xfrm>
            <a:off x="0" y="195486"/>
            <a:ext cx="9180512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3" name="Pladsholder til tekst 18"/>
          <p:cNvSpPr>
            <a:spLocks noGrp="1"/>
          </p:cNvSpPr>
          <p:nvPr>
            <p:ph type="body" sz="quarter" idx="11"/>
          </p:nvPr>
        </p:nvSpPr>
        <p:spPr>
          <a:xfrm>
            <a:off x="503237" y="1707660"/>
            <a:ext cx="7237115" cy="2736303"/>
          </a:xfrm>
        </p:spPr>
        <p:txBody>
          <a:bodyPr>
            <a:noAutofit/>
          </a:bodyPr>
          <a:lstStyle>
            <a:lvl1pPr marL="0" marR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 sz="1800" baseline="0"/>
            </a:lvl1pPr>
          </a:lstStyle>
          <a:p>
            <a:pPr marL="0" marR="0" lvl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da-DK" smtClean="0"/>
              <a:t>Rediger typografien i masterens</a:t>
            </a:r>
          </a:p>
        </p:txBody>
      </p:sp>
      <p:sp>
        <p:nvSpPr>
          <p:cNvPr id="14" name="Pladsholder til tekst 20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6" y="484188"/>
            <a:ext cx="8366329" cy="287362"/>
          </a:xfrm>
        </p:spPr>
        <p:txBody>
          <a:bodyPr>
            <a:noAutofit/>
          </a:bodyPr>
          <a:lstStyle>
            <a:lvl1pPr marL="0" indent="0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15" name="Pladsholder til tekst 22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6" y="195266"/>
            <a:ext cx="8366125" cy="2889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cxnSp>
        <p:nvCxnSpPr>
          <p:cNvPr id="21" name="Lige forbindelse 20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 userDrawn="1"/>
        </p:nvSpPr>
        <p:spPr>
          <a:xfrm>
            <a:off x="8084939" y="3620281"/>
            <a:ext cx="720000" cy="540000"/>
          </a:xfrm>
          <a:prstGeom prst="ellipse">
            <a:avLst/>
          </a:prstGeom>
          <a:solidFill>
            <a:srgbClr val="FF525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pic>
        <p:nvPicPr>
          <p:cNvPr id="18" name="Billed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475533" y="4659137"/>
            <a:ext cx="1066087" cy="307105"/>
          </a:xfrm>
          <a:prstGeom prst="rect">
            <a:avLst/>
          </a:prstGeom>
        </p:spPr>
      </p:pic>
      <p:sp>
        <p:nvSpPr>
          <p:cNvPr id="19" name="Pladsholder til dato 3"/>
          <p:cNvSpPr txBox="1">
            <a:spLocks/>
          </p:cNvSpPr>
          <p:nvPr userDrawn="1"/>
        </p:nvSpPr>
        <p:spPr>
          <a:xfrm>
            <a:off x="6972268" y="4802828"/>
            <a:ext cx="1262869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z="600" smtClean="0"/>
              <a:pPr/>
              <a:t>12. februar 2021</a:t>
            </a:fld>
            <a:endParaRPr lang="da-DK" sz="600" dirty="0"/>
          </a:p>
        </p:txBody>
      </p:sp>
      <p:sp>
        <p:nvSpPr>
          <p:cNvPr id="20" name="Pladsholder til diasnummer 5"/>
          <p:cNvSpPr txBox="1">
            <a:spLocks/>
          </p:cNvSpPr>
          <p:nvPr userDrawn="1"/>
        </p:nvSpPr>
        <p:spPr>
          <a:xfrm>
            <a:off x="7930334" y="4802828"/>
            <a:ext cx="828047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600" dirty="0" smtClean="0"/>
              <a:t>Side </a:t>
            </a:r>
            <a:fld id="{8E044AEF-F590-47CE-BE8F-5C241A59BA2A}" type="slidenum">
              <a:rPr lang="da-DK" sz="600" smtClean="0"/>
              <a:pPr/>
              <a:t>‹nr.›</a:t>
            </a:fld>
            <a:endParaRPr lang="da-DK" sz="600" dirty="0"/>
          </a:p>
        </p:txBody>
      </p:sp>
    </p:spTree>
    <p:extLst>
      <p:ext uri="{BB962C8B-B14F-4D97-AF65-F5344CB8AC3E}">
        <p14:creationId xmlns:p14="http://schemas.microsoft.com/office/powerpoint/2010/main" val="96216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18"/>
          <p:cNvSpPr>
            <a:spLocks noGrp="1"/>
          </p:cNvSpPr>
          <p:nvPr>
            <p:ph type="body" sz="quarter" idx="12"/>
          </p:nvPr>
        </p:nvSpPr>
        <p:spPr>
          <a:xfrm>
            <a:off x="480515" y="1707659"/>
            <a:ext cx="8195941" cy="2736303"/>
          </a:xfrm>
        </p:spPr>
        <p:txBody>
          <a:bodyPr>
            <a:noAutofit/>
          </a:bodyPr>
          <a:lstStyle>
            <a:lvl1pPr marL="0" indent="0">
              <a:buClr>
                <a:srgbClr val="FF0000"/>
              </a:buClr>
              <a:buFontTx/>
              <a:buNone/>
              <a:defRPr sz="1800" baseline="0"/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8" name="Pladsholder til tekst 18"/>
          <p:cNvSpPr>
            <a:spLocks noGrp="1"/>
          </p:cNvSpPr>
          <p:nvPr>
            <p:ph type="body" sz="quarter" idx="13" hasCustomPrompt="1"/>
          </p:nvPr>
        </p:nvSpPr>
        <p:spPr>
          <a:xfrm>
            <a:off x="480515" y="759038"/>
            <a:ext cx="8195941" cy="840606"/>
          </a:xfrm>
        </p:spPr>
        <p:txBody>
          <a:bodyPr>
            <a:noAutofit/>
          </a:bodyPr>
          <a:lstStyle>
            <a:lvl1pPr marL="0" indent="0">
              <a:buClr>
                <a:srgbClr val="FF0000"/>
              </a:buClr>
              <a:buFontTx/>
              <a:buNone/>
              <a:defRPr sz="3200" b="0" baseline="0"/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cxnSp>
        <p:nvCxnSpPr>
          <p:cNvPr id="12" name="Lige forbindelse 11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475533" y="4659137"/>
            <a:ext cx="1066087" cy="307105"/>
          </a:xfrm>
          <a:prstGeom prst="rect">
            <a:avLst/>
          </a:prstGeom>
        </p:spPr>
      </p:pic>
      <p:sp>
        <p:nvSpPr>
          <p:cNvPr id="10" name="Pladsholder til dato 3"/>
          <p:cNvSpPr txBox="1">
            <a:spLocks/>
          </p:cNvSpPr>
          <p:nvPr userDrawn="1"/>
        </p:nvSpPr>
        <p:spPr>
          <a:xfrm>
            <a:off x="6972268" y="4802828"/>
            <a:ext cx="1262869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z="600" smtClean="0"/>
              <a:pPr/>
              <a:t>12. februar 2021</a:t>
            </a:fld>
            <a:endParaRPr lang="da-DK" sz="600" dirty="0"/>
          </a:p>
        </p:txBody>
      </p:sp>
      <p:sp>
        <p:nvSpPr>
          <p:cNvPr id="11" name="Pladsholder til diasnummer 5"/>
          <p:cNvSpPr txBox="1">
            <a:spLocks/>
          </p:cNvSpPr>
          <p:nvPr userDrawn="1"/>
        </p:nvSpPr>
        <p:spPr>
          <a:xfrm>
            <a:off x="7930334" y="4802828"/>
            <a:ext cx="828047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600" dirty="0" smtClean="0"/>
              <a:t>Side </a:t>
            </a:r>
            <a:fld id="{8E044AEF-F590-47CE-BE8F-5C241A59BA2A}" type="slidenum">
              <a:rPr lang="da-DK" sz="600" smtClean="0"/>
              <a:pPr/>
              <a:t>‹nr.›</a:t>
            </a:fld>
            <a:endParaRPr lang="da-DK" sz="600" dirty="0"/>
          </a:p>
        </p:txBody>
      </p:sp>
    </p:spTree>
    <p:extLst>
      <p:ext uri="{BB962C8B-B14F-4D97-AF65-F5344CB8AC3E}">
        <p14:creationId xmlns:p14="http://schemas.microsoft.com/office/powerpoint/2010/main" val="300181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1549" y="-9922"/>
            <a:ext cx="9142451" cy="51534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69" tIns="40934" rIns="81869" bIns="40934" rtlCol="0" anchor="ctr"/>
          <a:lstStyle/>
          <a:p>
            <a:pPr algn="ctr"/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10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7545" y="1707659"/>
            <a:ext cx="8208912" cy="2736303"/>
          </a:xfrm>
        </p:spPr>
        <p:txBody>
          <a:bodyPr>
            <a:noAutofit/>
          </a:bodyPr>
          <a:lstStyle>
            <a:lvl1pPr marL="0" indent="0">
              <a:buClr>
                <a:srgbClr val="FF0000"/>
              </a:buClr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1" name="Pladsholder til tekst 18">
            <a:extLst>
              <a:ext uri="{FF2B5EF4-FFF2-40B4-BE49-F238E27FC236}">
                <a16:creationId xmlns:a16="http://schemas.microsoft.com/office/drawing/2014/main" id="{ED22160D-BA96-8D44-A99D-0EBA75B3B4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548" y="759038"/>
            <a:ext cx="8208913" cy="840606"/>
          </a:xfrm>
        </p:spPr>
        <p:txBody>
          <a:bodyPr>
            <a:noAutofit/>
          </a:bodyPr>
          <a:lstStyle>
            <a:lvl1pPr marL="0" indent="0">
              <a:buClr>
                <a:srgbClr val="FF0000"/>
              </a:buClr>
              <a:buFontTx/>
              <a:buNone/>
              <a:defRPr sz="3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cxnSp>
        <p:nvCxnSpPr>
          <p:cNvPr id="5" name="Lige forbindelse 4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led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6"/>
          <a:stretch/>
        </p:blipFill>
        <p:spPr>
          <a:xfrm>
            <a:off x="461901" y="4659132"/>
            <a:ext cx="1079715" cy="310106"/>
          </a:xfrm>
          <a:prstGeom prst="rect">
            <a:avLst/>
          </a:prstGeom>
        </p:spPr>
      </p:pic>
      <p:sp>
        <p:nvSpPr>
          <p:cNvPr id="16" name="Pladsholder til dato 3"/>
          <p:cNvSpPr txBox="1">
            <a:spLocks/>
          </p:cNvSpPr>
          <p:nvPr userDrawn="1"/>
        </p:nvSpPr>
        <p:spPr>
          <a:xfrm>
            <a:off x="6972268" y="4802828"/>
            <a:ext cx="1262869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z="600" smtClean="0">
                <a:solidFill>
                  <a:schemeClr val="bg1"/>
                </a:solidFill>
              </a:rPr>
              <a:pPr/>
              <a:t>12. februar 2021</a:t>
            </a:fld>
            <a:endParaRPr lang="da-DK" sz="600" dirty="0">
              <a:solidFill>
                <a:schemeClr val="bg1"/>
              </a:solidFill>
            </a:endParaRPr>
          </a:p>
        </p:txBody>
      </p:sp>
      <p:sp>
        <p:nvSpPr>
          <p:cNvPr id="17" name="Pladsholder til diasnummer 5"/>
          <p:cNvSpPr txBox="1">
            <a:spLocks/>
          </p:cNvSpPr>
          <p:nvPr userDrawn="1"/>
        </p:nvSpPr>
        <p:spPr>
          <a:xfrm>
            <a:off x="7930334" y="4802828"/>
            <a:ext cx="828047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600" dirty="0" smtClean="0">
                <a:solidFill>
                  <a:schemeClr val="bg1"/>
                </a:solidFill>
              </a:rPr>
              <a:t>Side </a:t>
            </a:r>
            <a:fld id="{8E044AEF-F590-47CE-BE8F-5C241A59BA2A}" type="slidenum">
              <a:rPr lang="da-DK" sz="600" smtClean="0">
                <a:solidFill>
                  <a:schemeClr val="bg1"/>
                </a:solidFill>
              </a:rPr>
              <a:pPr/>
              <a:t>‹nr.›</a:t>
            </a:fld>
            <a:endParaRPr lang="da-DK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0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7"/>
          <p:cNvSpPr>
            <a:spLocks noGrp="1"/>
          </p:cNvSpPr>
          <p:nvPr>
            <p:ph type="pic" sz="quarter" idx="12" hasCustomPrompt="1"/>
          </p:nvPr>
        </p:nvSpPr>
        <p:spPr>
          <a:xfrm>
            <a:off x="121589" y="104777"/>
            <a:ext cx="5602539" cy="49244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 smtClean="0"/>
              <a:t>Indsæt først baggrundsbillede og flyt bagest</a:t>
            </a:r>
            <a:endParaRPr lang="en-US" dirty="0"/>
          </a:p>
        </p:txBody>
      </p:sp>
      <p:sp>
        <p:nvSpPr>
          <p:cNvPr id="7" name="Pladsholder til tekst 18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9" y="1203598"/>
            <a:ext cx="3372543" cy="2232248"/>
          </a:xfrm>
        </p:spPr>
        <p:txBody>
          <a:bodyPr>
            <a:noAutofit/>
          </a:bodyPr>
          <a:lstStyle>
            <a:lvl1pPr marL="0" indent="0">
              <a:buClr>
                <a:srgbClr val="FF0000"/>
              </a:buClr>
              <a:buFontTx/>
              <a:buNone/>
              <a:defRPr sz="3200" b="1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da-DK" dirty="0" smtClean="0"/>
              <a:t>DEREFTER, INSÆT TEKST</a:t>
            </a:r>
            <a:endParaRPr lang="en-US" dirty="0" smtClean="0"/>
          </a:p>
        </p:txBody>
      </p:sp>
      <p:sp>
        <p:nvSpPr>
          <p:cNvPr id="9" name="Ellipse 8"/>
          <p:cNvSpPr/>
          <p:nvPr userDrawn="1"/>
        </p:nvSpPr>
        <p:spPr>
          <a:xfrm>
            <a:off x="4668013" y="3929102"/>
            <a:ext cx="748139" cy="561104"/>
          </a:xfrm>
          <a:prstGeom prst="ellipse">
            <a:avLst/>
          </a:prstGeom>
          <a:solidFill>
            <a:srgbClr val="FF525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/>
          </a:p>
        </p:txBody>
      </p:sp>
      <p:sp>
        <p:nvSpPr>
          <p:cNvPr id="10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5916151" y="1762577"/>
            <a:ext cx="2880320" cy="1800199"/>
          </a:xfrm>
          <a:noFill/>
        </p:spPr>
        <p:txBody>
          <a:bodyPr anchor="t">
            <a:normAutofit/>
          </a:bodyPr>
          <a:lstStyle>
            <a:lvl1pPr marL="457189" indent="-457189" algn="l">
              <a:buClr>
                <a:srgbClr val="FF5252"/>
              </a:buClr>
              <a:buFont typeface="Arial" panose="020B0604020202020204" pitchFamily="34" charset="0"/>
              <a:buChar char="•"/>
              <a:defRPr sz="1600" b="0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dirty="0" smtClean="0"/>
              <a:t>Punkt 1</a:t>
            </a:r>
          </a:p>
          <a:p>
            <a:pPr lvl="0"/>
            <a:r>
              <a:rPr lang="da-DK" dirty="0" smtClean="0"/>
              <a:t>Punkt 2</a:t>
            </a:r>
          </a:p>
          <a:p>
            <a:pPr lvl="0"/>
            <a:r>
              <a:rPr lang="da-DK" dirty="0" smtClean="0"/>
              <a:t>…</a:t>
            </a:r>
            <a:endParaRPr lang="da-DK" dirty="0"/>
          </a:p>
        </p:txBody>
      </p:sp>
      <p:sp>
        <p:nvSpPr>
          <p:cNvPr id="11" name="Pladsholder til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5916149" y="1186514"/>
            <a:ext cx="2880320" cy="360039"/>
          </a:xfrm>
          <a:noFill/>
        </p:spPr>
        <p:txBody>
          <a:bodyPr anchor="t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15" name="Pladsholder til dato 3"/>
          <p:cNvSpPr txBox="1">
            <a:spLocks/>
          </p:cNvSpPr>
          <p:nvPr userDrawn="1"/>
        </p:nvSpPr>
        <p:spPr>
          <a:xfrm>
            <a:off x="6972268" y="4802828"/>
            <a:ext cx="1262869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z="600" smtClean="0"/>
              <a:pPr/>
              <a:t>12. februar 2021</a:t>
            </a:fld>
            <a:endParaRPr lang="da-DK" sz="600" dirty="0"/>
          </a:p>
        </p:txBody>
      </p:sp>
      <p:sp>
        <p:nvSpPr>
          <p:cNvPr id="16" name="Pladsholder til diasnummer 5"/>
          <p:cNvSpPr txBox="1">
            <a:spLocks/>
          </p:cNvSpPr>
          <p:nvPr userDrawn="1"/>
        </p:nvSpPr>
        <p:spPr>
          <a:xfrm>
            <a:off x="7930334" y="4802828"/>
            <a:ext cx="828047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600" dirty="0" smtClean="0"/>
              <a:t>Side </a:t>
            </a:r>
            <a:fld id="{8E044AEF-F590-47CE-BE8F-5C241A59BA2A}" type="slidenum">
              <a:rPr lang="da-DK" sz="600" smtClean="0"/>
              <a:pPr/>
              <a:t>‹nr.›</a:t>
            </a:fld>
            <a:endParaRPr lang="da-DK" sz="600" dirty="0"/>
          </a:p>
        </p:txBody>
      </p:sp>
    </p:spTree>
    <p:extLst>
      <p:ext uri="{BB962C8B-B14F-4D97-AF65-F5344CB8AC3E}">
        <p14:creationId xmlns:p14="http://schemas.microsoft.com/office/powerpoint/2010/main" val="118095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 userDrawn="1"/>
        </p:nvSpPr>
        <p:spPr>
          <a:xfrm>
            <a:off x="4572000" y="534251"/>
            <a:ext cx="708475" cy="531356"/>
          </a:xfrm>
          <a:prstGeom prst="ellipse">
            <a:avLst/>
          </a:prstGeom>
          <a:solidFill>
            <a:srgbClr val="FF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/>
          </a:p>
        </p:txBody>
      </p:sp>
      <p:sp>
        <p:nvSpPr>
          <p:cNvPr id="9" name="Pladsholder til billede 12"/>
          <p:cNvSpPr>
            <a:spLocks noGrp="1"/>
          </p:cNvSpPr>
          <p:nvPr>
            <p:ph type="pic" sz="quarter" idx="13" hasCustomPrompt="1"/>
          </p:nvPr>
        </p:nvSpPr>
        <p:spPr>
          <a:xfrm>
            <a:off x="6204184" y="123479"/>
            <a:ext cx="2784309" cy="4932363"/>
          </a:xfrm>
        </p:spPr>
        <p:txBody>
          <a:bodyPr/>
          <a:lstStyle>
            <a:lvl1pPr marL="0" marR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307002" marR="0" lvl="0" indent="-307002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 smtClean="0"/>
              <a:t>Indsæt billede, placer derefter bagest</a:t>
            </a:r>
            <a:endParaRPr lang="en-US" dirty="0" smtClean="0"/>
          </a:p>
        </p:txBody>
      </p:sp>
      <p:sp>
        <p:nvSpPr>
          <p:cNvPr id="13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480520" y="2139706"/>
            <a:ext cx="5435633" cy="1800199"/>
          </a:xfrm>
          <a:noFill/>
        </p:spPr>
        <p:txBody>
          <a:bodyPr anchor="t">
            <a:normAutofit/>
          </a:bodyPr>
          <a:lstStyle>
            <a:lvl1pPr marL="457189" indent="-457189" algn="l">
              <a:buClr>
                <a:srgbClr val="FF5252"/>
              </a:buClr>
              <a:buFont typeface="Arial" panose="020B0604020202020204" pitchFamily="34" charset="0"/>
              <a:buChar char="•"/>
              <a:defRPr sz="1600" b="0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dirty="0" smtClean="0"/>
              <a:t>Punkt 1</a:t>
            </a:r>
          </a:p>
          <a:p>
            <a:pPr lvl="0"/>
            <a:r>
              <a:rPr lang="da-DK" dirty="0" smtClean="0"/>
              <a:t>Punkt 2</a:t>
            </a:r>
          </a:p>
          <a:p>
            <a:pPr lvl="0"/>
            <a:r>
              <a:rPr lang="da-DK" dirty="0" smtClean="0"/>
              <a:t>…</a:t>
            </a:r>
            <a:endParaRPr lang="da-DK" dirty="0"/>
          </a:p>
        </p:txBody>
      </p:sp>
      <p:sp>
        <p:nvSpPr>
          <p:cNvPr id="14" name="Pladsholder til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480518" y="1563643"/>
            <a:ext cx="5435633" cy="360039"/>
          </a:xfrm>
          <a:noFill/>
        </p:spPr>
        <p:txBody>
          <a:bodyPr anchor="t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475533" y="4659137"/>
            <a:ext cx="1066087" cy="307105"/>
          </a:xfrm>
          <a:prstGeom prst="rect">
            <a:avLst/>
          </a:prstGeom>
        </p:spPr>
      </p:pic>
      <p:sp>
        <p:nvSpPr>
          <p:cNvPr id="16" name="Pladsholder til dato 3"/>
          <p:cNvSpPr txBox="1">
            <a:spLocks/>
          </p:cNvSpPr>
          <p:nvPr userDrawn="1"/>
        </p:nvSpPr>
        <p:spPr>
          <a:xfrm>
            <a:off x="6972268" y="4802828"/>
            <a:ext cx="1262869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z="600" smtClean="0"/>
              <a:pPr/>
              <a:t>12. februar 2021</a:t>
            </a:fld>
            <a:endParaRPr lang="da-DK" sz="600" dirty="0"/>
          </a:p>
        </p:txBody>
      </p:sp>
      <p:sp>
        <p:nvSpPr>
          <p:cNvPr id="17" name="Pladsholder til diasnummer 5"/>
          <p:cNvSpPr txBox="1">
            <a:spLocks/>
          </p:cNvSpPr>
          <p:nvPr userDrawn="1"/>
        </p:nvSpPr>
        <p:spPr>
          <a:xfrm>
            <a:off x="7930334" y="4802828"/>
            <a:ext cx="828047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600" dirty="0" smtClean="0"/>
              <a:t>Side </a:t>
            </a:r>
            <a:fld id="{8E044AEF-F590-47CE-BE8F-5C241A59BA2A}" type="slidenum">
              <a:rPr lang="da-DK" sz="600" smtClean="0"/>
              <a:pPr/>
              <a:t>‹nr.›</a:t>
            </a:fld>
            <a:endParaRPr lang="da-DK" sz="600" dirty="0"/>
          </a:p>
        </p:txBody>
      </p:sp>
    </p:spTree>
    <p:extLst>
      <p:ext uri="{BB962C8B-B14F-4D97-AF65-F5344CB8AC3E}">
        <p14:creationId xmlns:p14="http://schemas.microsoft.com/office/powerpoint/2010/main" val="159259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195486"/>
            <a:ext cx="9144000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8" name="Pladsholder til tekst 20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6" y="484188"/>
            <a:ext cx="8366329" cy="287362"/>
          </a:xfrm>
        </p:spPr>
        <p:txBody>
          <a:bodyPr>
            <a:noAutofit/>
          </a:bodyPr>
          <a:lstStyle>
            <a:lvl1pPr marL="0" indent="0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19" name="Pladsholder til tekst 22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6" y="195266"/>
            <a:ext cx="8366125" cy="288925"/>
          </a:xfrm>
        </p:spPr>
        <p:txBody>
          <a:bodyPr>
            <a:noAutofit/>
          </a:bodyPr>
          <a:lstStyle>
            <a:lvl1pPr marL="0" marR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Overskrift</a:t>
            </a:r>
          </a:p>
        </p:txBody>
      </p:sp>
      <p:sp>
        <p:nvSpPr>
          <p:cNvPr id="9" name="Rektangel 8"/>
          <p:cNvSpPr/>
          <p:nvPr userDrawn="1"/>
        </p:nvSpPr>
        <p:spPr>
          <a:xfrm>
            <a:off x="5004049" y="0"/>
            <a:ext cx="4139952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23" name="Pladsholder til tekst 18"/>
          <p:cNvSpPr>
            <a:spLocks noGrp="1"/>
          </p:cNvSpPr>
          <p:nvPr>
            <p:ph type="body" sz="quarter" idx="11" hasCustomPrompt="1"/>
          </p:nvPr>
        </p:nvSpPr>
        <p:spPr>
          <a:xfrm>
            <a:off x="503237" y="1707660"/>
            <a:ext cx="4500811" cy="2736303"/>
          </a:xfrm>
        </p:spPr>
        <p:txBody>
          <a:bodyPr>
            <a:noAutofit/>
          </a:bodyPr>
          <a:lstStyle>
            <a:lvl1pPr marL="457189" indent="-457189">
              <a:buClr>
                <a:srgbClr val="FF0000"/>
              </a:buClr>
              <a:buFont typeface="Arial" panose="020B0604020202020204" pitchFamily="34" charset="0"/>
              <a:buChar char="•"/>
              <a:defRPr sz="1800" baseline="0"/>
            </a:lvl1pPr>
          </a:lstStyle>
          <a:p>
            <a:pPr lvl="0"/>
            <a:r>
              <a:rPr lang="da-DK" dirty="0" smtClean="0"/>
              <a:t>Punkt 1</a:t>
            </a:r>
          </a:p>
          <a:p>
            <a:pPr lvl="0"/>
            <a:r>
              <a:rPr lang="da-DK" dirty="0" smtClean="0"/>
              <a:t>Punkt 2</a:t>
            </a:r>
          </a:p>
          <a:p>
            <a:pPr lvl="0"/>
            <a:r>
              <a:rPr lang="da-DK" dirty="0" smtClean="0"/>
              <a:t>Punkt 3</a:t>
            </a:r>
          </a:p>
          <a:p>
            <a:pPr lvl="0"/>
            <a:r>
              <a:rPr lang="da-DK" dirty="0" smtClean="0"/>
              <a:t>Punkt 4</a:t>
            </a:r>
          </a:p>
          <a:p>
            <a:pPr lvl="0"/>
            <a:r>
              <a:rPr lang="da-DK" dirty="0" smtClean="0"/>
              <a:t>Punkt 5</a:t>
            </a:r>
          </a:p>
          <a:p>
            <a:pPr lvl="0"/>
            <a:r>
              <a:rPr lang="da-DK" dirty="0" smtClean="0"/>
              <a:t>…</a:t>
            </a:r>
            <a:endParaRPr lang="da-DK" dirty="0"/>
          </a:p>
        </p:txBody>
      </p:sp>
      <p:sp>
        <p:nvSpPr>
          <p:cNvPr id="28" name="Pladsholder til indhold 27"/>
          <p:cNvSpPr>
            <a:spLocks noGrp="1"/>
          </p:cNvSpPr>
          <p:nvPr>
            <p:ph sz="quarter" idx="16" hasCustomPrompt="1"/>
          </p:nvPr>
        </p:nvSpPr>
        <p:spPr>
          <a:xfrm>
            <a:off x="5244076" y="627063"/>
            <a:ext cx="3648405" cy="37449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Indsæt billede, tabel, graf mv.</a:t>
            </a:r>
            <a:endParaRPr lang="da-DK" dirty="0"/>
          </a:p>
        </p:txBody>
      </p:sp>
      <p:cxnSp>
        <p:nvCxnSpPr>
          <p:cNvPr id="31" name="Lige forbindelse 30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led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475533" y="4659137"/>
            <a:ext cx="1066087" cy="307105"/>
          </a:xfrm>
          <a:prstGeom prst="rect">
            <a:avLst/>
          </a:prstGeom>
        </p:spPr>
      </p:pic>
      <p:sp>
        <p:nvSpPr>
          <p:cNvPr id="14" name="Pladsholder til dato 3"/>
          <p:cNvSpPr txBox="1">
            <a:spLocks/>
          </p:cNvSpPr>
          <p:nvPr userDrawn="1"/>
        </p:nvSpPr>
        <p:spPr>
          <a:xfrm>
            <a:off x="6972268" y="4802828"/>
            <a:ext cx="1262869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z="600" smtClean="0"/>
              <a:pPr/>
              <a:t>12. februar 2021</a:t>
            </a:fld>
            <a:endParaRPr lang="da-DK" sz="600" dirty="0"/>
          </a:p>
        </p:txBody>
      </p:sp>
      <p:sp>
        <p:nvSpPr>
          <p:cNvPr id="15" name="Pladsholder til diasnummer 5"/>
          <p:cNvSpPr txBox="1">
            <a:spLocks/>
          </p:cNvSpPr>
          <p:nvPr userDrawn="1"/>
        </p:nvSpPr>
        <p:spPr>
          <a:xfrm>
            <a:off x="7930334" y="4802828"/>
            <a:ext cx="828047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600" dirty="0" smtClean="0"/>
              <a:t>Side </a:t>
            </a:r>
            <a:fld id="{8E044AEF-F590-47CE-BE8F-5C241A59BA2A}" type="slidenum">
              <a:rPr lang="da-DK" sz="600" smtClean="0"/>
              <a:pPr/>
              <a:t>‹nr.›</a:t>
            </a:fld>
            <a:endParaRPr lang="da-DK" sz="600" dirty="0"/>
          </a:p>
        </p:txBody>
      </p:sp>
    </p:spTree>
    <p:extLst>
      <p:ext uri="{BB962C8B-B14F-4D97-AF65-F5344CB8AC3E}">
        <p14:creationId xmlns:p14="http://schemas.microsoft.com/office/powerpoint/2010/main" val="288133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 og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E790BAB8-C306-B54E-B6B2-85D37C961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3" y="0"/>
            <a:ext cx="9143999" cy="5143500"/>
          </a:xfrm>
          <a:prstGeom prst="rect">
            <a:avLst/>
          </a:prstGeom>
        </p:spPr>
      </p:pic>
      <p:sp>
        <p:nvSpPr>
          <p:cNvPr id="14" name="Rectangle 11">
            <a:extLst>
              <a:ext uri="{FF2B5EF4-FFF2-40B4-BE49-F238E27FC236}">
                <a16:creationId xmlns:a16="http://schemas.microsoft.com/office/drawing/2014/main" id="{F0BE81A8-E7BD-B04B-AB89-47CA62EE1F32}"/>
              </a:ext>
            </a:extLst>
          </p:cNvPr>
          <p:cNvSpPr/>
          <p:nvPr userDrawn="1"/>
        </p:nvSpPr>
        <p:spPr>
          <a:xfrm>
            <a:off x="4" y="987574"/>
            <a:ext cx="9157705" cy="347855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rtlCol="0" anchor="ctr"/>
          <a:lstStyle/>
          <a:p>
            <a:pPr algn="ctr"/>
            <a:endParaRPr lang="da-DK" sz="1600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3" y="195486"/>
            <a:ext cx="914283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6" name="Pladsholder til tekst 20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6" y="484188"/>
            <a:ext cx="8366329" cy="287362"/>
          </a:xfrm>
        </p:spPr>
        <p:txBody>
          <a:bodyPr>
            <a:noAutofit/>
          </a:bodyPr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17" name="Pladsholder til tekst 22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6" y="195266"/>
            <a:ext cx="8366125" cy="2889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097A7"/>
                </a:solidFill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6" name="Pladsholder til diagram 33"/>
          <p:cNvSpPr>
            <a:spLocks noGrp="1"/>
          </p:cNvSpPr>
          <p:nvPr>
            <p:ph type="chart" sz="quarter" idx="17"/>
          </p:nvPr>
        </p:nvSpPr>
        <p:spPr>
          <a:xfrm>
            <a:off x="5244077" y="1131834"/>
            <a:ext cx="3455959" cy="3190032"/>
          </a:xfrm>
        </p:spPr>
        <p:txBody>
          <a:bodyPr/>
          <a:lstStyle/>
          <a:p>
            <a:r>
              <a:rPr lang="da-DK" smtClean="0"/>
              <a:t>Klik på ikonet for at tilføje et diagram</a:t>
            </a:r>
            <a:endParaRPr lang="da-DK" dirty="0"/>
          </a:p>
        </p:txBody>
      </p:sp>
      <p:sp>
        <p:nvSpPr>
          <p:cNvPr id="19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5" y="1707902"/>
            <a:ext cx="4428660" cy="1800199"/>
          </a:xfrm>
          <a:noFill/>
        </p:spPr>
        <p:txBody>
          <a:bodyPr anchor="t">
            <a:normAutofit/>
          </a:bodyPr>
          <a:lstStyle>
            <a:lvl1pPr marL="457189" indent="-457189" algn="l">
              <a:buClr>
                <a:srgbClr val="FF5252"/>
              </a:buClr>
              <a:buFont typeface="Arial" panose="020B0604020202020204" pitchFamily="34" charset="0"/>
              <a:buChar char="•"/>
              <a:defRPr sz="1600" b="0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dirty="0" smtClean="0"/>
              <a:t>Punkt 1</a:t>
            </a:r>
          </a:p>
          <a:p>
            <a:pPr lvl="0"/>
            <a:r>
              <a:rPr lang="da-DK" dirty="0" smtClean="0"/>
              <a:t>Punkt 2</a:t>
            </a:r>
          </a:p>
          <a:p>
            <a:pPr lvl="0"/>
            <a:r>
              <a:rPr lang="da-DK" dirty="0" smtClean="0"/>
              <a:t>…</a:t>
            </a:r>
            <a:endParaRPr lang="da-DK" dirty="0"/>
          </a:p>
        </p:txBody>
      </p:sp>
      <p:sp>
        <p:nvSpPr>
          <p:cNvPr id="20" name="Pladsholder til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623395" y="1131839"/>
            <a:ext cx="4428660" cy="360039"/>
          </a:xfrm>
          <a:noFill/>
        </p:spPr>
        <p:txBody>
          <a:bodyPr anchor="t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pic>
        <p:nvPicPr>
          <p:cNvPr id="21" name="Billede 2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6"/>
          <a:stretch/>
        </p:blipFill>
        <p:spPr>
          <a:xfrm>
            <a:off x="461901" y="4659132"/>
            <a:ext cx="1079715" cy="310106"/>
          </a:xfrm>
          <a:prstGeom prst="rect">
            <a:avLst/>
          </a:prstGeom>
        </p:spPr>
      </p:pic>
      <p:sp>
        <p:nvSpPr>
          <p:cNvPr id="22" name="Pladsholder til dato 3"/>
          <p:cNvSpPr txBox="1">
            <a:spLocks/>
          </p:cNvSpPr>
          <p:nvPr userDrawn="1"/>
        </p:nvSpPr>
        <p:spPr>
          <a:xfrm>
            <a:off x="6972268" y="4802828"/>
            <a:ext cx="1262869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z="600" smtClean="0">
                <a:solidFill>
                  <a:schemeClr val="bg1"/>
                </a:solidFill>
              </a:rPr>
              <a:pPr/>
              <a:t>12. februar 2021</a:t>
            </a:fld>
            <a:endParaRPr lang="da-DK" sz="600" dirty="0">
              <a:solidFill>
                <a:schemeClr val="bg1"/>
              </a:solidFill>
            </a:endParaRPr>
          </a:p>
        </p:txBody>
      </p:sp>
      <p:sp>
        <p:nvSpPr>
          <p:cNvPr id="23" name="Pladsholder til diasnummer 5"/>
          <p:cNvSpPr txBox="1">
            <a:spLocks/>
          </p:cNvSpPr>
          <p:nvPr userDrawn="1"/>
        </p:nvSpPr>
        <p:spPr>
          <a:xfrm>
            <a:off x="7930334" y="4802828"/>
            <a:ext cx="828047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600" dirty="0" smtClean="0">
                <a:solidFill>
                  <a:schemeClr val="bg1"/>
                </a:solidFill>
              </a:rPr>
              <a:t>Side </a:t>
            </a:r>
            <a:fld id="{8E044AEF-F590-47CE-BE8F-5C241A59BA2A}" type="slidenum">
              <a:rPr lang="da-DK" sz="600" smtClean="0">
                <a:solidFill>
                  <a:schemeClr val="bg1"/>
                </a:solidFill>
              </a:rPr>
              <a:pPr/>
              <a:t>‹nr.›</a:t>
            </a:fld>
            <a:endParaRPr lang="da-DK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6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 userDrawn="1"/>
        </p:nvGrpSpPr>
        <p:grpSpPr>
          <a:xfrm>
            <a:off x="7010439" y="1490509"/>
            <a:ext cx="1824000" cy="1368000"/>
            <a:chOff x="7397296" y="1496723"/>
            <a:chExt cx="1584176" cy="1584176"/>
          </a:xfrm>
        </p:grpSpPr>
        <p:sp>
          <p:nvSpPr>
            <p:cNvPr id="12" name="Ellipse 11"/>
            <p:cNvSpPr/>
            <p:nvPr/>
          </p:nvSpPr>
          <p:spPr>
            <a:xfrm>
              <a:off x="7397296" y="1496723"/>
              <a:ext cx="1584176" cy="1584176"/>
            </a:xfrm>
            <a:prstGeom prst="ellipse">
              <a:avLst/>
            </a:prstGeom>
            <a:solidFill>
              <a:srgbClr val="FF52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600">
                <a:solidFill>
                  <a:schemeClr val="tx1"/>
                </a:solidFill>
              </a:endParaRPr>
            </a:p>
          </p:txBody>
        </p:sp>
        <p:pic>
          <p:nvPicPr>
            <p:cNvPr id="13" name="Picture 2" descr="C:\Users\b047810\Desktop\Aktiv 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0741" y="1868044"/>
              <a:ext cx="837285" cy="841535"/>
            </a:xfrm>
            <a:prstGeom prst="rect">
              <a:avLst/>
            </a:prstGeom>
            <a:solidFill>
              <a:srgbClr val="FF5252"/>
            </a:solidFill>
            <a:extLst/>
          </p:spPr>
        </p:pic>
      </p:grpSp>
      <p:grpSp>
        <p:nvGrpSpPr>
          <p:cNvPr id="14" name="Gruppe 13"/>
          <p:cNvGrpSpPr/>
          <p:nvPr userDrawn="1"/>
        </p:nvGrpSpPr>
        <p:grpSpPr>
          <a:xfrm>
            <a:off x="2541875" y="1490509"/>
            <a:ext cx="1824000" cy="1368000"/>
            <a:chOff x="2627784" y="1275606"/>
            <a:chExt cx="1728192" cy="1728192"/>
          </a:xfrm>
          <a:solidFill>
            <a:srgbClr val="FF5252"/>
          </a:solidFill>
        </p:grpSpPr>
        <p:sp>
          <p:nvSpPr>
            <p:cNvPr id="16" name="Ellipse 15"/>
            <p:cNvSpPr/>
            <p:nvPr/>
          </p:nvSpPr>
          <p:spPr>
            <a:xfrm>
              <a:off x="2627784" y="1275606"/>
              <a:ext cx="1728192" cy="17281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600">
                <a:solidFill>
                  <a:schemeClr val="tx1"/>
                </a:solidFill>
              </a:endParaRPr>
            </a:p>
          </p:txBody>
        </p:sp>
        <p:pic>
          <p:nvPicPr>
            <p:cNvPr id="17" name="Picture 3" descr="C:\Users\b047810\Desktop\Aktiv 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32861" y="1703866"/>
              <a:ext cx="918038" cy="913401"/>
            </a:xfrm>
            <a:prstGeom prst="rect">
              <a:avLst/>
            </a:prstGeom>
            <a:grpFill/>
            <a:extLst/>
          </p:spPr>
        </p:pic>
      </p:grpSp>
      <p:grpSp>
        <p:nvGrpSpPr>
          <p:cNvPr id="18" name="Gruppe 17"/>
          <p:cNvGrpSpPr/>
          <p:nvPr userDrawn="1"/>
        </p:nvGrpSpPr>
        <p:grpSpPr>
          <a:xfrm>
            <a:off x="313695" y="1490508"/>
            <a:ext cx="1824000" cy="1368000"/>
            <a:chOff x="291148" y="1296471"/>
            <a:chExt cx="1728192" cy="1728192"/>
          </a:xfrm>
          <a:solidFill>
            <a:srgbClr val="FF5252"/>
          </a:solidFill>
        </p:grpSpPr>
        <p:sp>
          <p:nvSpPr>
            <p:cNvPr id="19" name="Ellipse 18"/>
            <p:cNvSpPr/>
            <p:nvPr/>
          </p:nvSpPr>
          <p:spPr>
            <a:xfrm>
              <a:off x="291148" y="1296471"/>
              <a:ext cx="1728192" cy="17281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600">
                <a:solidFill>
                  <a:schemeClr val="tx1"/>
                </a:solidFill>
              </a:endParaRPr>
            </a:p>
          </p:txBody>
        </p:sp>
        <p:pic>
          <p:nvPicPr>
            <p:cNvPr id="20" name="Picture 4" descr="C:\Users\b047810\Desktop\Aktiv 4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6225" y="1703866"/>
              <a:ext cx="918038" cy="913401"/>
            </a:xfrm>
            <a:prstGeom prst="rect">
              <a:avLst/>
            </a:prstGeom>
            <a:grpFill/>
            <a:extLst/>
          </p:spPr>
        </p:pic>
      </p:grpSp>
      <p:grpSp>
        <p:nvGrpSpPr>
          <p:cNvPr id="21" name="Gruppe 20"/>
          <p:cNvGrpSpPr/>
          <p:nvPr userDrawn="1"/>
        </p:nvGrpSpPr>
        <p:grpSpPr>
          <a:xfrm>
            <a:off x="4778191" y="1490509"/>
            <a:ext cx="1824000" cy="1368000"/>
            <a:chOff x="4716016" y="1275606"/>
            <a:chExt cx="1728192" cy="1728192"/>
          </a:xfrm>
          <a:solidFill>
            <a:srgbClr val="FF5252"/>
          </a:solidFill>
        </p:grpSpPr>
        <p:sp>
          <p:nvSpPr>
            <p:cNvPr id="22" name="Ellipse 21"/>
            <p:cNvSpPr/>
            <p:nvPr/>
          </p:nvSpPr>
          <p:spPr>
            <a:xfrm>
              <a:off x="4716016" y="1275606"/>
              <a:ext cx="1728192" cy="17281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600">
                <a:solidFill>
                  <a:schemeClr val="tx1"/>
                </a:solidFill>
              </a:endParaRPr>
            </a:p>
          </p:txBody>
        </p:sp>
        <p:pic>
          <p:nvPicPr>
            <p:cNvPr id="23" name="Picture 5" descr="C:\Users\b047810\Desktop\Aktiv 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21093" y="1683002"/>
              <a:ext cx="918038" cy="913401"/>
            </a:xfrm>
            <a:prstGeom prst="rect">
              <a:avLst/>
            </a:prstGeom>
            <a:grpFill/>
            <a:extLst/>
          </p:spPr>
        </p:pic>
      </p:grpSp>
      <p:sp>
        <p:nvSpPr>
          <p:cNvPr id="32" name="Rektangel 31"/>
          <p:cNvSpPr/>
          <p:nvPr userDrawn="1"/>
        </p:nvSpPr>
        <p:spPr>
          <a:xfrm>
            <a:off x="0" y="195486"/>
            <a:ext cx="9180512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33" name="Pladsholder til tekst 2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68316" y="484188"/>
            <a:ext cx="8366329" cy="287362"/>
          </a:xfrm>
        </p:spPr>
        <p:txBody>
          <a:bodyPr>
            <a:noAutofit/>
          </a:bodyPr>
          <a:lstStyle>
            <a:lvl1pPr marL="0" indent="0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34" name="Pladsholder til tekst 2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68316" y="195266"/>
            <a:ext cx="8366125" cy="2889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55591" y="979658"/>
            <a:ext cx="1940148" cy="437860"/>
          </a:xfr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5" name="Pladsholder til tekst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483771" y="979658"/>
            <a:ext cx="1940148" cy="437860"/>
          </a:xfr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6" name="Pladsholder til tekst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720087" y="979658"/>
            <a:ext cx="1940148" cy="437860"/>
          </a:xfr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7" name="Pladsholder til tekst 5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952335" y="979658"/>
            <a:ext cx="1940148" cy="437860"/>
          </a:xfr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8" name="Pladsholder til tekst 5"/>
          <p:cNvSpPr>
            <a:spLocks noGrp="1"/>
          </p:cNvSpPr>
          <p:nvPr userDrawn="1">
            <p:ph type="body" sz="quarter" idx="19"/>
          </p:nvPr>
        </p:nvSpPr>
        <p:spPr>
          <a:xfrm>
            <a:off x="255591" y="3132456"/>
            <a:ext cx="1940148" cy="1383510"/>
          </a:xfrm>
        </p:spPr>
        <p:txBody>
          <a:bodyPr>
            <a:normAutofit/>
          </a:bodyPr>
          <a:lstStyle>
            <a:lvl1pPr marL="0" marR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/>
            </a:lvl1pPr>
          </a:lstStyle>
          <a:p>
            <a:pPr marL="0" marR="0" lvl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mtClean="0"/>
              <a:t>Rediger typografien i masterens</a:t>
            </a:r>
          </a:p>
        </p:txBody>
      </p:sp>
      <p:sp>
        <p:nvSpPr>
          <p:cNvPr id="39" name="Pladsholder til tekst 5"/>
          <p:cNvSpPr>
            <a:spLocks noGrp="1"/>
          </p:cNvSpPr>
          <p:nvPr userDrawn="1">
            <p:ph type="body" sz="quarter" idx="20"/>
          </p:nvPr>
        </p:nvSpPr>
        <p:spPr>
          <a:xfrm>
            <a:off x="6952335" y="3132456"/>
            <a:ext cx="1940148" cy="1383510"/>
          </a:xfrm>
        </p:spPr>
        <p:txBody>
          <a:bodyPr>
            <a:normAutofit/>
          </a:bodyPr>
          <a:lstStyle>
            <a:lvl1pPr marL="0" marR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/>
            </a:lvl1pPr>
          </a:lstStyle>
          <a:p>
            <a:pPr marL="0" marR="0" lvl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mtClean="0"/>
              <a:t>Rediger typografien i masterens</a:t>
            </a:r>
          </a:p>
        </p:txBody>
      </p:sp>
      <p:sp>
        <p:nvSpPr>
          <p:cNvPr id="40" name="Pladsholder til tekst 5"/>
          <p:cNvSpPr>
            <a:spLocks noGrp="1"/>
          </p:cNvSpPr>
          <p:nvPr userDrawn="1">
            <p:ph type="body" sz="quarter" idx="21"/>
          </p:nvPr>
        </p:nvSpPr>
        <p:spPr>
          <a:xfrm>
            <a:off x="4720087" y="3132456"/>
            <a:ext cx="1940148" cy="1383510"/>
          </a:xfrm>
        </p:spPr>
        <p:txBody>
          <a:bodyPr>
            <a:normAutofit/>
          </a:bodyPr>
          <a:lstStyle>
            <a:lvl1pPr marL="0" marR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/>
            </a:lvl1pPr>
          </a:lstStyle>
          <a:p>
            <a:pPr marL="0" marR="0" lvl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mtClean="0"/>
              <a:t>Rediger typografien i masterens</a:t>
            </a:r>
          </a:p>
        </p:txBody>
      </p:sp>
      <p:sp>
        <p:nvSpPr>
          <p:cNvPr id="41" name="Pladsholder til tekst 5"/>
          <p:cNvSpPr>
            <a:spLocks noGrp="1"/>
          </p:cNvSpPr>
          <p:nvPr userDrawn="1">
            <p:ph type="body" sz="quarter" idx="22"/>
          </p:nvPr>
        </p:nvSpPr>
        <p:spPr>
          <a:xfrm>
            <a:off x="2483771" y="3132456"/>
            <a:ext cx="1940148" cy="1383510"/>
          </a:xfrm>
        </p:spPr>
        <p:txBody>
          <a:bodyPr>
            <a:normAutofit/>
          </a:bodyPr>
          <a:lstStyle>
            <a:lvl1pPr marL="0" marR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/>
            </a:lvl1pPr>
          </a:lstStyle>
          <a:p>
            <a:pPr marL="0" marR="0" lvl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mtClean="0"/>
              <a:t>Rediger typografien i masterens</a:t>
            </a:r>
          </a:p>
        </p:txBody>
      </p:sp>
      <p:sp>
        <p:nvSpPr>
          <p:cNvPr id="43" name="Pladsholder til billede 42"/>
          <p:cNvSpPr>
            <a:spLocks noGrp="1"/>
          </p:cNvSpPr>
          <p:nvPr>
            <p:ph type="pic" sz="quarter" idx="23" hasCustomPrompt="1"/>
          </p:nvPr>
        </p:nvSpPr>
        <p:spPr>
          <a:xfrm>
            <a:off x="741231" y="1811160"/>
            <a:ext cx="968932" cy="7248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a-DK" dirty="0" smtClean="0"/>
              <a:t>Picture</a:t>
            </a:r>
            <a:endParaRPr lang="da-DK" dirty="0"/>
          </a:p>
        </p:txBody>
      </p:sp>
      <p:sp>
        <p:nvSpPr>
          <p:cNvPr id="45" name="Pladsholder til billede 42"/>
          <p:cNvSpPr>
            <a:spLocks noGrp="1"/>
          </p:cNvSpPr>
          <p:nvPr>
            <p:ph type="pic" sz="quarter" idx="25" hasCustomPrompt="1"/>
          </p:nvPr>
        </p:nvSpPr>
        <p:spPr>
          <a:xfrm>
            <a:off x="7440421" y="1811160"/>
            <a:ext cx="964039" cy="7248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a-DK" dirty="0" smtClean="0"/>
              <a:t>Picture</a:t>
            </a:r>
            <a:endParaRPr lang="da-DK" dirty="0"/>
          </a:p>
        </p:txBody>
      </p:sp>
      <p:sp>
        <p:nvSpPr>
          <p:cNvPr id="46" name="Pladsholder til billede 42"/>
          <p:cNvSpPr>
            <a:spLocks noGrp="1"/>
          </p:cNvSpPr>
          <p:nvPr>
            <p:ph type="pic" sz="quarter" idx="26" hasCustomPrompt="1"/>
          </p:nvPr>
        </p:nvSpPr>
        <p:spPr>
          <a:xfrm>
            <a:off x="5205727" y="1811160"/>
            <a:ext cx="968932" cy="7248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a-DK" dirty="0" smtClean="0"/>
              <a:t>Picture</a:t>
            </a:r>
            <a:endParaRPr lang="da-DK" dirty="0"/>
          </a:p>
        </p:txBody>
      </p:sp>
      <p:sp>
        <p:nvSpPr>
          <p:cNvPr id="47" name="Pladsholder til billede 42"/>
          <p:cNvSpPr>
            <a:spLocks noGrp="1"/>
          </p:cNvSpPr>
          <p:nvPr>
            <p:ph type="pic" sz="quarter" idx="27" hasCustomPrompt="1"/>
          </p:nvPr>
        </p:nvSpPr>
        <p:spPr>
          <a:xfrm>
            <a:off x="2969411" y="1811160"/>
            <a:ext cx="968932" cy="7248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a-DK" dirty="0" smtClean="0"/>
              <a:t>Picture</a:t>
            </a:r>
            <a:endParaRPr lang="da-DK" dirty="0"/>
          </a:p>
        </p:txBody>
      </p:sp>
      <p:cxnSp>
        <p:nvCxnSpPr>
          <p:cNvPr id="50" name="Lige forbindelse 49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Billede 4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475533" y="4659137"/>
            <a:ext cx="1066087" cy="307105"/>
          </a:xfrm>
          <a:prstGeom prst="rect">
            <a:avLst/>
          </a:prstGeom>
        </p:spPr>
      </p:pic>
      <p:sp>
        <p:nvSpPr>
          <p:cNvPr id="48" name="Pladsholder til dato 3"/>
          <p:cNvSpPr txBox="1">
            <a:spLocks/>
          </p:cNvSpPr>
          <p:nvPr userDrawn="1"/>
        </p:nvSpPr>
        <p:spPr>
          <a:xfrm>
            <a:off x="6972268" y="4802828"/>
            <a:ext cx="1262869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z="600" smtClean="0"/>
              <a:pPr/>
              <a:t>12. februar 2021</a:t>
            </a:fld>
            <a:endParaRPr lang="da-DK" sz="600" dirty="0"/>
          </a:p>
        </p:txBody>
      </p:sp>
      <p:sp>
        <p:nvSpPr>
          <p:cNvPr id="49" name="Pladsholder til diasnummer 5"/>
          <p:cNvSpPr txBox="1">
            <a:spLocks/>
          </p:cNvSpPr>
          <p:nvPr userDrawn="1"/>
        </p:nvSpPr>
        <p:spPr>
          <a:xfrm>
            <a:off x="7930334" y="4802828"/>
            <a:ext cx="828047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600" dirty="0" smtClean="0"/>
              <a:t>Side </a:t>
            </a:r>
            <a:fld id="{8E044AEF-F590-47CE-BE8F-5C241A59BA2A}" type="slidenum">
              <a:rPr lang="da-DK" sz="600" smtClean="0"/>
              <a:pPr/>
              <a:t>‹nr.›</a:t>
            </a:fld>
            <a:endParaRPr lang="da-DK" sz="600" dirty="0"/>
          </a:p>
        </p:txBody>
      </p:sp>
    </p:spTree>
    <p:extLst>
      <p:ext uri="{BB962C8B-B14F-4D97-AF65-F5344CB8AC3E}">
        <p14:creationId xmlns:p14="http://schemas.microsoft.com/office/powerpoint/2010/main" val="123156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ge forbindelse 9"/>
          <p:cNvCxnSpPr/>
          <p:nvPr userDrawn="1"/>
        </p:nvCxnSpPr>
        <p:spPr>
          <a:xfrm>
            <a:off x="251520" y="1793665"/>
            <a:ext cx="859502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 userDrawn="1"/>
        </p:nvSpPr>
        <p:spPr>
          <a:xfrm>
            <a:off x="974385" y="1707847"/>
            <a:ext cx="216000" cy="162000"/>
          </a:xfrm>
          <a:prstGeom prst="ellipse">
            <a:avLst/>
          </a:prstGeom>
          <a:solidFill>
            <a:srgbClr val="FF525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4" name="Ellipse 13"/>
          <p:cNvSpPr/>
          <p:nvPr userDrawn="1"/>
        </p:nvSpPr>
        <p:spPr>
          <a:xfrm>
            <a:off x="8100391" y="1707847"/>
            <a:ext cx="216000" cy="162000"/>
          </a:xfrm>
          <a:prstGeom prst="ellipse">
            <a:avLst/>
          </a:prstGeom>
          <a:solidFill>
            <a:srgbClr val="FF525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5" name="Ellipse 14"/>
          <p:cNvSpPr/>
          <p:nvPr userDrawn="1"/>
        </p:nvSpPr>
        <p:spPr>
          <a:xfrm>
            <a:off x="6318889" y="1707847"/>
            <a:ext cx="216000" cy="162000"/>
          </a:xfrm>
          <a:prstGeom prst="ellipse">
            <a:avLst/>
          </a:prstGeom>
          <a:solidFill>
            <a:srgbClr val="FF525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7" name="Ellipse 16"/>
          <p:cNvSpPr/>
          <p:nvPr userDrawn="1"/>
        </p:nvSpPr>
        <p:spPr>
          <a:xfrm>
            <a:off x="4537389" y="1707847"/>
            <a:ext cx="216000" cy="162000"/>
          </a:xfrm>
          <a:prstGeom prst="ellipse">
            <a:avLst/>
          </a:prstGeom>
          <a:solidFill>
            <a:srgbClr val="FF525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8" name="Ellipse 17"/>
          <p:cNvSpPr/>
          <p:nvPr userDrawn="1"/>
        </p:nvSpPr>
        <p:spPr>
          <a:xfrm>
            <a:off x="2755887" y="1707847"/>
            <a:ext cx="216000" cy="162000"/>
          </a:xfrm>
          <a:prstGeom prst="ellipse">
            <a:avLst/>
          </a:prstGeom>
          <a:solidFill>
            <a:srgbClr val="FF525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30" name="Rektangel 29"/>
          <p:cNvSpPr/>
          <p:nvPr userDrawn="1"/>
        </p:nvSpPr>
        <p:spPr>
          <a:xfrm>
            <a:off x="0" y="195486"/>
            <a:ext cx="9180512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31" name="Pladsholder til tekst 20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6" y="484188"/>
            <a:ext cx="8366329" cy="287362"/>
          </a:xfrm>
        </p:spPr>
        <p:txBody>
          <a:bodyPr>
            <a:noAutofit/>
          </a:bodyPr>
          <a:lstStyle>
            <a:lvl1pPr marL="0" indent="0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32" name="Pladsholder til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6" y="195266"/>
            <a:ext cx="8366125" cy="2889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6" name="Pladsholder til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7496907" y="981762"/>
            <a:ext cx="1378608" cy="581876"/>
          </a:xfrm>
        </p:spPr>
        <p:txBody>
          <a:bodyPr>
            <a:normAutofit/>
          </a:bodyPr>
          <a:lstStyle>
            <a:lvl1pPr marL="0" marR="0" indent="0" algn="ctr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ctr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Overskrift</a:t>
            </a:r>
          </a:p>
        </p:txBody>
      </p:sp>
      <p:sp>
        <p:nvSpPr>
          <p:cNvPr id="39" name="Pladsholder til tekst 5"/>
          <p:cNvSpPr>
            <a:spLocks noGrp="1"/>
          </p:cNvSpPr>
          <p:nvPr>
            <p:ph type="body" sz="quarter" idx="20" hasCustomPrompt="1"/>
          </p:nvPr>
        </p:nvSpPr>
        <p:spPr>
          <a:xfrm>
            <a:off x="5718951" y="981762"/>
            <a:ext cx="1378608" cy="581876"/>
          </a:xfrm>
        </p:spPr>
        <p:txBody>
          <a:bodyPr>
            <a:normAutofit/>
          </a:bodyPr>
          <a:lstStyle>
            <a:lvl1pPr marL="0" marR="0" indent="0" algn="ctr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ctr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Overskrift</a:t>
            </a:r>
          </a:p>
          <a:p>
            <a:pPr marL="0" marR="0" lvl="0" indent="0" algn="ctr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a-DK" dirty="0" smtClean="0"/>
          </a:p>
        </p:txBody>
      </p:sp>
      <p:sp>
        <p:nvSpPr>
          <p:cNvPr id="40" name="Pladsholder til tekst 5"/>
          <p:cNvSpPr>
            <a:spLocks noGrp="1"/>
          </p:cNvSpPr>
          <p:nvPr>
            <p:ph type="body" sz="quarter" idx="21" hasCustomPrompt="1"/>
          </p:nvPr>
        </p:nvSpPr>
        <p:spPr>
          <a:xfrm>
            <a:off x="3940995" y="981762"/>
            <a:ext cx="1378608" cy="581876"/>
          </a:xfrm>
        </p:spPr>
        <p:txBody>
          <a:bodyPr>
            <a:normAutofit/>
          </a:bodyPr>
          <a:lstStyle>
            <a:lvl1pPr marL="0" marR="0" indent="0" algn="ctr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ctr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Overskrift</a:t>
            </a:r>
          </a:p>
        </p:txBody>
      </p:sp>
      <p:sp>
        <p:nvSpPr>
          <p:cNvPr id="41" name="Pladsholder til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2163037" y="981762"/>
            <a:ext cx="1378608" cy="581876"/>
          </a:xfrm>
        </p:spPr>
        <p:txBody>
          <a:bodyPr>
            <a:normAutofit/>
          </a:bodyPr>
          <a:lstStyle>
            <a:lvl1pPr marL="0" marR="0" indent="0" algn="ctr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ctr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Overskrift</a:t>
            </a:r>
          </a:p>
        </p:txBody>
      </p:sp>
      <p:sp>
        <p:nvSpPr>
          <p:cNvPr id="42" name="Pladsholder til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385080" y="981762"/>
            <a:ext cx="1378608" cy="581876"/>
          </a:xfrm>
        </p:spPr>
        <p:txBody>
          <a:bodyPr>
            <a:normAutofit/>
          </a:bodyPr>
          <a:lstStyle>
            <a:lvl1pPr marL="0" marR="0" indent="0" algn="ctr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ctr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Overskrift</a:t>
            </a:r>
          </a:p>
        </p:txBody>
      </p:sp>
      <p:sp>
        <p:nvSpPr>
          <p:cNvPr id="53" name="Pladsholder til tekst 5"/>
          <p:cNvSpPr>
            <a:spLocks noGrp="1"/>
          </p:cNvSpPr>
          <p:nvPr>
            <p:ph type="body" sz="quarter" idx="24"/>
          </p:nvPr>
        </p:nvSpPr>
        <p:spPr>
          <a:xfrm>
            <a:off x="7496907" y="1989874"/>
            <a:ext cx="1378608" cy="2526092"/>
          </a:xfrm>
        </p:spPr>
        <p:txBody>
          <a:bodyPr>
            <a:normAutofit/>
          </a:bodyPr>
          <a:lstStyle>
            <a:lvl1pPr marL="0" marR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</a:lstStyle>
          <a:p>
            <a:pPr marL="0" marR="0" lvl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mtClean="0"/>
              <a:t>Rediger typografien i masterens</a:t>
            </a:r>
          </a:p>
        </p:txBody>
      </p:sp>
      <p:sp>
        <p:nvSpPr>
          <p:cNvPr id="54" name="Pladsholder til tekst 5"/>
          <p:cNvSpPr>
            <a:spLocks noGrp="1"/>
          </p:cNvSpPr>
          <p:nvPr>
            <p:ph type="body" sz="quarter" idx="25"/>
          </p:nvPr>
        </p:nvSpPr>
        <p:spPr>
          <a:xfrm>
            <a:off x="5718951" y="1989874"/>
            <a:ext cx="1378608" cy="2526092"/>
          </a:xfrm>
        </p:spPr>
        <p:txBody>
          <a:bodyPr>
            <a:normAutofit/>
          </a:bodyPr>
          <a:lstStyle>
            <a:lvl1pPr marL="0" marR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</a:lstStyle>
          <a:p>
            <a:pPr marL="0" marR="0" lvl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mtClean="0"/>
              <a:t>Rediger typografien i masterens</a:t>
            </a:r>
          </a:p>
        </p:txBody>
      </p:sp>
      <p:sp>
        <p:nvSpPr>
          <p:cNvPr id="55" name="Pladsholder til tekst 5"/>
          <p:cNvSpPr>
            <a:spLocks noGrp="1"/>
          </p:cNvSpPr>
          <p:nvPr>
            <p:ph type="body" sz="quarter" idx="26"/>
          </p:nvPr>
        </p:nvSpPr>
        <p:spPr>
          <a:xfrm>
            <a:off x="3940995" y="1989874"/>
            <a:ext cx="1378608" cy="2526092"/>
          </a:xfrm>
        </p:spPr>
        <p:txBody>
          <a:bodyPr>
            <a:normAutofit/>
          </a:bodyPr>
          <a:lstStyle>
            <a:lvl1pPr marL="0" marR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</a:lstStyle>
          <a:p>
            <a:pPr marL="0" marR="0" lvl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mtClean="0"/>
              <a:t>Rediger typografien i masterens</a:t>
            </a:r>
          </a:p>
        </p:txBody>
      </p:sp>
      <p:sp>
        <p:nvSpPr>
          <p:cNvPr id="56" name="Pladsholder til tekst 5"/>
          <p:cNvSpPr>
            <a:spLocks noGrp="1"/>
          </p:cNvSpPr>
          <p:nvPr>
            <p:ph type="body" sz="quarter" idx="27"/>
          </p:nvPr>
        </p:nvSpPr>
        <p:spPr>
          <a:xfrm>
            <a:off x="2163037" y="1989874"/>
            <a:ext cx="1378608" cy="2526092"/>
          </a:xfrm>
        </p:spPr>
        <p:txBody>
          <a:bodyPr>
            <a:normAutofit/>
          </a:bodyPr>
          <a:lstStyle>
            <a:lvl1pPr marL="0" marR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</a:lstStyle>
          <a:p>
            <a:pPr marL="0" marR="0" lvl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mtClean="0"/>
              <a:t>Rediger typografien i masterens</a:t>
            </a:r>
          </a:p>
        </p:txBody>
      </p:sp>
      <p:sp>
        <p:nvSpPr>
          <p:cNvPr id="57" name="Pladsholder til tekst 5"/>
          <p:cNvSpPr>
            <a:spLocks noGrp="1"/>
          </p:cNvSpPr>
          <p:nvPr>
            <p:ph type="body" sz="quarter" idx="28"/>
          </p:nvPr>
        </p:nvSpPr>
        <p:spPr>
          <a:xfrm>
            <a:off x="385080" y="1989874"/>
            <a:ext cx="1378608" cy="2526092"/>
          </a:xfrm>
        </p:spPr>
        <p:txBody>
          <a:bodyPr>
            <a:normAutofit/>
          </a:bodyPr>
          <a:lstStyle>
            <a:lvl1pPr marL="0" marR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baseline="0"/>
            </a:lvl1pPr>
          </a:lstStyle>
          <a:p>
            <a:pPr marL="0" marR="0" lvl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mtClean="0"/>
              <a:t>Rediger typografien i masterens</a:t>
            </a:r>
          </a:p>
        </p:txBody>
      </p:sp>
      <p:cxnSp>
        <p:nvCxnSpPr>
          <p:cNvPr id="60" name="Lige forbindelse 59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Billede 2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475533" y="4659137"/>
            <a:ext cx="1066087" cy="307105"/>
          </a:xfrm>
          <a:prstGeom prst="rect">
            <a:avLst/>
          </a:prstGeom>
        </p:spPr>
      </p:pic>
      <p:sp>
        <p:nvSpPr>
          <p:cNvPr id="29" name="Pladsholder til dato 3"/>
          <p:cNvSpPr txBox="1">
            <a:spLocks/>
          </p:cNvSpPr>
          <p:nvPr userDrawn="1"/>
        </p:nvSpPr>
        <p:spPr>
          <a:xfrm>
            <a:off x="6972268" y="4802828"/>
            <a:ext cx="1262869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z="600" smtClean="0"/>
              <a:pPr/>
              <a:t>12. februar 2021</a:t>
            </a:fld>
            <a:endParaRPr lang="da-DK" sz="600" dirty="0"/>
          </a:p>
        </p:txBody>
      </p:sp>
      <p:sp>
        <p:nvSpPr>
          <p:cNvPr id="33" name="Pladsholder til diasnummer 5"/>
          <p:cNvSpPr txBox="1">
            <a:spLocks/>
          </p:cNvSpPr>
          <p:nvPr userDrawn="1"/>
        </p:nvSpPr>
        <p:spPr>
          <a:xfrm>
            <a:off x="7930334" y="4802828"/>
            <a:ext cx="828047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600" dirty="0" smtClean="0"/>
              <a:t>Side </a:t>
            </a:r>
            <a:fld id="{8E044AEF-F590-47CE-BE8F-5C241A59BA2A}" type="slidenum">
              <a:rPr lang="da-DK" sz="600" smtClean="0"/>
              <a:pPr/>
              <a:t>‹nr.›</a:t>
            </a:fld>
            <a:endParaRPr lang="da-DK" sz="600" dirty="0"/>
          </a:p>
        </p:txBody>
      </p:sp>
    </p:spTree>
    <p:extLst>
      <p:ext uri="{BB962C8B-B14F-4D97-AF65-F5344CB8AC3E}">
        <p14:creationId xmlns:p14="http://schemas.microsoft.com/office/powerpoint/2010/main" val="225116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475533" y="4659137"/>
            <a:ext cx="1066087" cy="307105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4"/>
          <a:stretch/>
        </p:blipFill>
        <p:spPr>
          <a:xfrm>
            <a:off x="4475989" y="-164554"/>
            <a:ext cx="4698235" cy="5401602"/>
          </a:xfrm>
          <a:prstGeom prst="rect">
            <a:avLst/>
          </a:prstGeom>
        </p:spPr>
      </p:pic>
      <p:cxnSp>
        <p:nvCxnSpPr>
          <p:cNvPr id="8" name="Lige forbindelse 7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 userDrawn="1"/>
        </p:nvSpPr>
        <p:spPr>
          <a:xfrm>
            <a:off x="0" y="195486"/>
            <a:ext cx="9180512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3" name="Ellipse 12"/>
          <p:cNvSpPr/>
          <p:nvPr userDrawn="1"/>
        </p:nvSpPr>
        <p:spPr>
          <a:xfrm>
            <a:off x="8084939" y="3620281"/>
            <a:ext cx="720000" cy="540000"/>
          </a:xfrm>
          <a:prstGeom prst="ellipse">
            <a:avLst/>
          </a:prstGeom>
          <a:solidFill>
            <a:srgbClr val="FF525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9" name="Pladsholder til tekst 18"/>
          <p:cNvSpPr>
            <a:spLocks noGrp="1"/>
          </p:cNvSpPr>
          <p:nvPr>
            <p:ph type="body" sz="quarter" idx="11" hasCustomPrompt="1"/>
          </p:nvPr>
        </p:nvSpPr>
        <p:spPr>
          <a:xfrm>
            <a:off x="503240" y="1707660"/>
            <a:ext cx="5604933" cy="2736303"/>
          </a:xfrm>
        </p:spPr>
        <p:txBody>
          <a:bodyPr>
            <a:noAutofit/>
          </a:bodyPr>
          <a:lstStyle>
            <a:lvl1pPr marL="457189" indent="-457189">
              <a:buClr>
                <a:srgbClr val="FF0000"/>
              </a:buClr>
              <a:buFont typeface="Arial" panose="020B0604020202020204" pitchFamily="34" charset="0"/>
              <a:buChar char="•"/>
              <a:defRPr sz="1800" baseline="0"/>
            </a:lvl1pPr>
          </a:lstStyle>
          <a:p>
            <a:pPr lvl="0"/>
            <a:r>
              <a:rPr lang="da-DK" dirty="0" smtClean="0"/>
              <a:t>Punkt 1</a:t>
            </a:r>
          </a:p>
          <a:p>
            <a:pPr lvl="0"/>
            <a:r>
              <a:rPr lang="da-DK" dirty="0" smtClean="0"/>
              <a:t>Punkt 2</a:t>
            </a:r>
          </a:p>
          <a:p>
            <a:pPr lvl="0"/>
            <a:r>
              <a:rPr lang="da-DK" dirty="0" smtClean="0"/>
              <a:t>Punkt 3</a:t>
            </a:r>
          </a:p>
          <a:p>
            <a:pPr lvl="0"/>
            <a:r>
              <a:rPr lang="da-DK" dirty="0" smtClean="0"/>
              <a:t>Punkt 4</a:t>
            </a:r>
          </a:p>
          <a:p>
            <a:pPr lvl="0"/>
            <a:r>
              <a:rPr lang="da-DK" dirty="0" smtClean="0"/>
              <a:t>Punkt 5</a:t>
            </a:r>
          </a:p>
          <a:p>
            <a:pPr lvl="0"/>
            <a:r>
              <a:rPr lang="da-DK" dirty="0" smtClean="0"/>
              <a:t>…</a:t>
            </a:r>
            <a:endParaRPr lang="da-DK" dirty="0"/>
          </a:p>
        </p:txBody>
      </p:sp>
      <p:sp>
        <p:nvSpPr>
          <p:cNvPr id="21" name="Pladsholder til tekst 20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6" y="484188"/>
            <a:ext cx="8366329" cy="287362"/>
          </a:xfrm>
        </p:spPr>
        <p:txBody>
          <a:bodyPr>
            <a:noAutofit/>
          </a:bodyPr>
          <a:lstStyle>
            <a:lvl1pPr marL="0" indent="0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23" name="Pladsholder til tekst 22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6" y="195266"/>
            <a:ext cx="8366125" cy="2889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16" name="Pladsholder til dato 3"/>
          <p:cNvSpPr txBox="1">
            <a:spLocks/>
          </p:cNvSpPr>
          <p:nvPr userDrawn="1"/>
        </p:nvSpPr>
        <p:spPr>
          <a:xfrm>
            <a:off x="6972268" y="4802828"/>
            <a:ext cx="1262869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z="600" smtClean="0"/>
              <a:pPr/>
              <a:t>12. februar 2021</a:t>
            </a:fld>
            <a:endParaRPr lang="da-DK" sz="600" dirty="0"/>
          </a:p>
        </p:txBody>
      </p:sp>
      <p:sp>
        <p:nvSpPr>
          <p:cNvPr id="17" name="Pladsholder til diasnummer 5"/>
          <p:cNvSpPr txBox="1">
            <a:spLocks/>
          </p:cNvSpPr>
          <p:nvPr userDrawn="1"/>
        </p:nvSpPr>
        <p:spPr>
          <a:xfrm>
            <a:off x="7930334" y="4802828"/>
            <a:ext cx="828047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600" dirty="0" smtClean="0"/>
              <a:t>Side </a:t>
            </a:r>
            <a:fld id="{8E044AEF-F590-47CE-BE8F-5C241A59BA2A}" type="slidenum">
              <a:rPr lang="da-DK" sz="600" smtClean="0"/>
              <a:pPr/>
              <a:t>‹nr.›</a:t>
            </a:fld>
            <a:endParaRPr lang="da-DK" sz="600" dirty="0"/>
          </a:p>
        </p:txBody>
      </p:sp>
    </p:spTree>
    <p:extLst>
      <p:ext uri="{BB962C8B-B14F-4D97-AF65-F5344CB8AC3E}">
        <p14:creationId xmlns:p14="http://schemas.microsoft.com/office/powerpoint/2010/main" val="394680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1165" y="-9922"/>
            <a:ext cx="9142839" cy="51534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69" tIns="40934" rIns="81869" bIns="40934" rtlCol="0" anchor="ctr"/>
          <a:lstStyle/>
          <a:p>
            <a:pPr algn="ctr"/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3" y="195486"/>
            <a:ext cx="914283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cxnSp>
        <p:nvCxnSpPr>
          <p:cNvPr id="22" name="Lige forbindelse 21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adsholder til tekst 20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6" y="484188"/>
            <a:ext cx="8366329" cy="287362"/>
          </a:xfrm>
        </p:spPr>
        <p:txBody>
          <a:bodyPr>
            <a:noAutofit/>
          </a:bodyPr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24" name="Pladsholder til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6" y="195266"/>
            <a:ext cx="8366125" cy="2889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097A7"/>
                </a:solidFill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12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1550868" y="1054695"/>
            <a:ext cx="6201016" cy="3024188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28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Indsæt citat</a:t>
            </a:r>
            <a:endParaRPr lang="da-DK" dirty="0"/>
          </a:p>
        </p:txBody>
      </p:sp>
      <p:sp>
        <p:nvSpPr>
          <p:cNvPr id="11" name="Tekstfelt 1">
            <a:extLst>
              <a:ext uri="{FF2B5EF4-FFF2-40B4-BE49-F238E27FC236}">
                <a16:creationId xmlns:a16="http://schemas.microsoft.com/office/drawing/2014/main" id="{B2AE9EB1-B66D-C843-A502-8BFEF0D05723}"/>
              </a:ext>
            </a:extLst>
          </p:cNvPr>
          <p:cNvSpPr txBox="1"/>
          <p:nvPr userDrawn="1"/>
        </p:nvSpPr>
        <p:spPr>
          <a:xfrm>
            <a:off x="623392" y="819252"/>
            <a:ext cx="693021" cy="8662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6"/>
          <a:stretch/>
        </p:blipFill>
        <p:spPr>
          <a:xfrm>
            <a:off x="461901" y="4659132"/>
            <a:ext cx="1079715" cy="310106"/>
          </a:xfrm>
          <a:prstGeom prst="rect">
            <a:avLst/>
          </a:prstGeom>
        </p:spPr>
      </p:pic>
      <p:sp>
        <p:nvSpPr>
          <p:cNvPr id="17" name="Pladsholder til dato 3"/>
          <p:cNvSpPr txBox="1">
            <a:spLocks/>
          </p:cNvSpPr>
          <p:nvPr userDrawn="1"/>
        </p:nvSpPr>
        <p:spPr>
          <a:xfrm>
            <a:off x="6972268" y="4802828"/>
            <a:ext cx="1262869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z="600" smtClean="0">
                <a:solidFill>
                  <a:schemeClr val="bg1"/>
                </a:solidFill>
              </a:rPr>
              <a:pPr/>
              <a:t>12. februar 2021</a:t>
            </a:fld>
            <a:endParaRPr lang="da-DK" sz="600" dirty="0">
              <a:solidFill>
                <a:schemeClr val="bg1"/>
              </a:solidFill>
            </a:endParaRPr>
          </a:p>
        </p:txBody>
      </p:sp>
      <p:sp>
        <p:nvSpPr>
          <p:cNvPr id="20" name="Pladsholder til diasnummer 5"/>
          <p:cNvSpPr txBox="1">
            <a:spLocks/>
          </p:cNvSpPr>
          <p:nvPr userDrawn="1"/>
        </p:nvSpPr>
        <p:spPr>
          <a:xfrm>
            <a:off x="7930334" y="4802828"/>
            <a:ext cx="828047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600" dirty="0" smtClean="0">
                <a:solidFill>
                  <a:schemeClr val="bg1"/>
                </a:solidFill>
              </a:rPr>
              <a:t>Side </a:t>
            </a:r>
            <a:fld id="{8E044AEF-F590-47CE-BE8F-5C241A59BA2A}" type="slidenum">
              <a:rPr lang="da-DK" sz="600" smtClean="0">
                <a:solidFill>
                  <a:schemeClr val="bg1"/>
                </a:solidFill>
              </a:rPr>
              <a:pPr/>
              <a:t>‹nr.›</a:t>
            </a:fld>
            <a:endParaRPr lang="da-DK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0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b047810\Desktop\Billeder til PP\Samarbejds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109" y="144807"/>
            <a:ext cx="8836383" cy="485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/>
          <p:cNvSpPr/>
          <p:nvPr userDrawn="1"/>
        </p:nvSpPr>
        <p:spPr>
          <a:xfrm>
            <a:off x="1763687" y="2184410"/>
            <a:ext cx="696000" cy="522000"/>
          </a:xfrm>
          <a:prstGeom prst="ellipse">
            <a:avLst/>
          </a:prstGeom>
          <a:solidFill>
            <a:srgbClr val="FF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6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276350"/>
            <a:ext cx="5292080" cy="3024188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200" i="1" baseline="0">
                <a:solidFill>
                  <a:srgbClr val="0097A7"/>
                </a:solidFill>
              </a:defRPr>
            </a:lvl1pPr>
          </a:lstStyle>
          <a:p>
            <a:pPr lvl="0"/>
            <a:r>
              <a:rPr lang="da-DK" dirty="0" smtClean="0"/>
              <a:t>Indsæt citat</a:t>
            </a:r>
            <a:endParaRPr lang="da-DK" dirty="0"/>
          </a:p>
        </p:txBody>
      </p:sp>
      <p:sp>
        <p:nvSpPr>
          <p:cNvPr id="11" name="Ellipse 10"/>
          <p:cNvSpPr/>
          <p:nvPr userDrawn="1"/>
        </p:nvSpPr>
        <p:spPr>
          <a:xfrm>
            <a:off x="2651787" y="2715766"/>
            <a:ext cx="1656000" cy="1242000"/>
          </a:xfrm>
          <a:prstGeom prst="ellipse">
            <a:avLst/>
          </a:prstGeom>
          <a:solidFill>
            <a:srgbClr val="FF525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kstfelt 1">
            <a:extLst>
              <a:ext uri="{FF2B5EF4-FFF2-40B4-BE49-F238E27FC236}">
                <a16:creationId xmlns:a16="http://schemas.microsoft.com/office/drawing/2014/main" id="{B2AE9EB1-B66D-C843-A502-8BFEF0D05723}"/>
              </a:ext>
            </a:extLst>
          </p:cNvPr>
          <p:cNvSpPr txBox="1"/>
          <p:nvPr userDrawn="1"/>
        </p:nvSpPr>
        <p:spPr>
          <a:xfrm>
            <a:off x="3961276" y="1129784"/>
            <a:ext cx="693021" cy="8662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10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6"/>
          <a:stretch/>
        </p:blipFill>
        <p:spPr>
          <a:xfrm>
            <a:off x="461901" y="4659132"/>
            <a:ext cx="1079715" cy="3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3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for i d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205" y="154461"/>
            <a:ext cx="8697599" cy="4843690"/>
          </a:xfrm>
          <a:prstGeom prst="rect">
            <a:avLst/>
          </a:prstGeom>
        </p:spPr>
      </p:pic>
      <p:sp>
        <p:nvSpPr>
          <p:cNvPr id="6" name="Ellipse 5"/>
          <p:cNvSpPr/>
          <p:nvPr userDrawn="1"/>
        </p:nvSpPr>
        <p:spPr>
          <a:xfrm>
            <a:off x="3561644" y="555526"/>
            <a:ext cx="1920000" cy="1440000"/>
          </a:xfrm>
          <a:prstGeom prst="ellipse">
            <a:avLst/>
          </a:prstGeom>
          <a:solidFill>
            <a:srgbClr val="FF525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7" name="Ellipse 6"/>
          <p:cNvSpPr/>
          <p:nvPr userDrawn="1"/>
        </p:nvSpPr>
        <p:spPr>
          <a:xfrm>
            <a:off x="4279055" y="1043063"/>
            <a:ext cx="4133372" cy="3100029"/>
          </a:xfrm>
          <a:prstGeom prst="ellipse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b="1" dirty="0">
              <a:solidFill>
                <a:schemeClr val="bg1"/>
              </a:solidFill>
              <a:latin typeface="Barlow Light" panose="00000400000000000000" pitchFamily="2" charset="0"/>
            </a:endParaRPr>
          </a:p>
        </p:txBody>
      </p:sp>
      <p:sp>
        <p:nvSpPr>
          <p:cNvPr id="8" name="Pladsholder til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4425529" y="1393546"/>
            <a:ext cx="3840427" cy="2399063"/>
          </a:xfrm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da-DK" dirty="0" smtClean="0"/>
              <a:t>Tak for i dag</a:t>
            </a:r>
            <a:endParaRPr lang="da-DK" dirty="0"/>
          </a:p>
        </p:txBody>
      </p:sp>
      <p:sp>
        <p:nvSpPr>
          <p:cNvPr id="10" name="Ellipse 9"/>
          <p:cNvSpPr/>
          <p:nvPr userDrawn="1"/>
        </p:nvSpPr>
        <p:spPr>
          <a:xfrm>
            <a:off x="1883701" y="2283718"/>
            <a:ext cx="1248139" cy="936104"/>
          </a:xfrm>
          <a:prstGeom prst="ellipse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b="1" dirty="0">
              <a:solidFill>
                <a:schemeClr val="bg1"/>
              </a:solidFill>
              <a:latin typeface="Barlow Light" panose="00000400000000000000" pitchFamily="2" charset="0"/>
            </a:endParaRPr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7010710" y="368739"/>
            <a:ext cx="1721937" cy="49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indsæt titel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F756-758F-4262-9116-B15683980B6B}" type="datetime2">
              <a:rPr lang="da-DK" smtClean="0"/>
              <a:t>12. februar 2021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827107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381375"/>
            <a:ext cx="9144000" cy="17621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895" y="3595257"/>
            <a:ext cx="6984207" cy="1019965"/>
          </a:xfrm>
        </p:spPr>
        <p:txBody>
          <a:bodyPr anchor="t" anchorCtr="0"/>
          <a:lstStyle>
            <a:lvl1pPr>
              <a:lnSpc>
                <a:spcPct val="88000"/>
              </a:lnSpc>
              <a:defRPr sz="3600" strike="noStrike">
                <a:solidFill>
                  <a:schemeClr val="bg2"/>
                </a:solidFill>
              </a:defRPr>
            </a:lvl1pPr>
          </a:lstStyle>
          <a:p>
            <a:r>
              <a:rPr lang="da-DK" noProof="0" dirty="0" smtClean="0"/>
              <a:t>Click to edit Master title style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358B73D-FF16-4647-9920-6A07C6A7E361}" type="datetime5">
              <a:rPr lang="da-DK" smtClean="0"/>
              <a:t>februar 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61BE2EA-AEDB-4948-88E1-594E5C4BF481}" type="slidenum">
              <a:rPr lang="da-DK" smtClean="0"/>
              <a:pPr/>
              <a:t>‹nr.›</a:t>
            </a:fld>
            <a:endParaRPr lang="da-DK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" y="4725591"/>
            <a:ext cx="913488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able Placeholder 14"/>
          <p:cNvSpPr>
            <a:spLocks noGrp="1"/>
          </p:cNvSpPr>
          <p:nvPr>
            <p:ph type="tbl" sz="quarter" idx="14"/>
          </p:nvPr>
        </p:nvSpPr>
        <p:spPr>
          <a:xfrm>
            <a:off x="0" y="1270843"/>
            <a:ext cx="9144000" cy="4763"/>
          </a:xfr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-2270650" y="769938"/>
            <a:ext cx="1190921" cy="781771"/>
            <a:chOff x="-2556792" y="-243409"/>
            <a:chExt cx="1552575" cy="1019176"/>
          </a:xfrm>
        </p:grpSpPr>
        <p:grpSp>
          <p:nvGrpSpPr>
            <p:cNvPr id="20" name="Group 19"/>
            <p:cNvGrpSpPr/>
            <p:nvPr/>
          </p:nvGrpSpPr>
          <p:grpSpPr>
            <a:xfrm>
              <a:off x="-2556792" y="-243409"/>
              <a:ext cx="1552575" cy="1019176"/>
              <a:chOff x="-2556792" y="-243409"/>
              <a:chExt cx="1552575" cy="1019176"/>
            </a:xfrm>
          </p:grpSpPr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4969"/>
              <a:stretch/>
            </p:blipFill>
            <p:spPr bwMode="auto">
              <a:xfrm>
                <a:off x="-2556792" y="-243408"/>
                <a:ext cx="661317" cy="1019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3" name="Group 22"/>
              <p:cNvGrpSpPr/>
              <p:nvPr/>
            </p:nvGrpSpPr>
            <p:grpSpPr>
              <a:xfrm>
                <a:off x="-1905000" y="-243409"/>
                <a:ext cx="900783" cy="1019175"/>
                <a:chOff x="-1895475" y="-243409"/>
                <a:chExt cx="900783" cy="1019175"/>
              </a:xfrm>
            </p:grpSpPr>
            <p:pic>
              <p:nvPicPr>
                <p:cNvPr id="24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147" b="76117"/>
                <a:stretch/>
              </p:blipFill>
              <p:spPr bwMode="auto">
                <a:xfrm>
                  <a:off x="-1895475" y="-243409"/>
                  <a:ext cx="900783" cy="2434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887997" y="-24334"/>
                  <a:ext cx="885825" cy="800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24" t="83696" r="56273"/>
            <a:stretch/>
          </p:blipFill>
          <p:spPr bwMode="auto">
            <a:xfrm>
              <a:off x="-2464260" y="600074"/>
              <a:ext cx="552451" cy="166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5" t="4053" r="1645" b="69368"/>
          <a:stretch/>
        </p:blipFill>
        <p:spPr bwMode="auto">
          <a:xfrm>
            <a:off x="-1631161" y="1124292"/>
            <a:ext cx="1593060" cy="100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 userDrawn="1"/>
        </p:nvSpPr>
        <p:spPr>
          <a:xfrm>
            <a:off x="-1860550" y="0"/>
            <a:ext cx="1768475" cy="7699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a-DK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Skift farve på skabelonen </a:t>
            </a:r>
            <a:endParaRPr lang="da-DK" sz="1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algn="r">
              <a:defRPr/>
            </a:pPr>
            <a:r>
              <a:rPr lang="da-DK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1. </a:t>
            </a:r>
            <a:r>
              <a:rPr lang="da-DK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Topmenu &gt;Design &lt;Farver </a:t>
            </a:r>
            <a:endParaRPr lang="da-DK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algn="r">
              <a:defRPr/>
            </a:pPr>
            <a:r>
              <a:rPr lang="da-DK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2. </a:t>
            </a:r>
            <a:r>
              <a:rPr lang="da-DK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Klik på det </a:t>
            </a:r>
            <a:r>
              <a:rPr lang="da-DK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farvetema </a:t>
            </a:r>
            <a:br>
              <a:rPr lang="da-DK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da-DK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du skal bruge i præsentationen</a:t>
            </a:r>
          </a:p>
          <a:p>
            <a:pPr algn="r">
              <a:defRPr/>
            </a:pPr>
            <a:endParaRPr lang="da-DK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7" name="AutoShape 4"/>
          <p:cNvSpPr>
            <a:spLocks/>
          </p:cNvSpPr>
          <p:nvPr userDrawn="1"/>
        </p:nvSpPr>
        <p:spPr bwMode="gray">
          <a:xfrm>
            <a:off x="-1958975" y="4065588"/>
            <a:ext cx="18716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</a:pPr>
            <a:r>
              <a:rPr lang="da-DK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</a:pPr>
            <a:r>
              <a:rPr lang="da-DK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1.	</a:t>
            </a:r>
            <a:r>
              <a:rPr lang="da-DK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Højreklik</a:t>
            </a:r>
            <a:r>
              <a:rPr lang="da-DK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udenfor </a:t>
            </a:r>
            <a:r>
              <a:rPr lang="da-DK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og vælg ’Gitter og hjælpelinjer’</a:t>
            </a:r>
          </a:p>
          <a:p>
            <a:pPr algn="r" defTabSz="457200">
              <a:tabLst>
                <a:tab pos="177800" algn="l"/>
              </a:tabLst>
            </a:pPr>
            <a:r>
              <a:rPr lang="da-DK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2. 	Sæt kryds ved ’Vis’ </a:t>
            </a:r>
            <a:r>
              <a:rPr lang="da-DK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tegnehjælpelinjer</a:t>
            </a:r>
            <a:r>
              <a:rPr lang="da-DK" sz="1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da-DK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på </a:t>
            </a:r>
            <a:r>
              <a:rPr lang="da-DK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skærmen</a:t>
            </a:r>
          </a:p>
          <a:p>
            <a:pPr algn="r" defTabSz="457200">
              <a:buFontTx/>
              <a:buAutoNum type="arabicPeriod" startAt="3"/>
              <a:tabLst>
                <a:tab pos="177800" algn="l"/>
              </a:tabLst>
            </a:pPr>
            <a:r>
              <a:rPr lang="da-DK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Vælg “OK”</a:t>
            </a:r>
          </a:p>
        </p:txBody>
      </p:sp>
      <p:sp>
        <p:nvSpPr>
          <p:cNvPr id="29" name="Picture Placeholder 6"/>
          <p:cNvSpPr>
            <a:spLocks noGrp="1"/>
          </p:cNvSpPr>
          <p:nvPr userDrawn="1">
            <p:ph type="pic" sz="quarter" idx="16"/>
          </p:nvPr>
        </p:nvSpPr>
        <p:spPr>
          <a:xfrm>
            <a:off x="-1" y="1081088"/>
            <a:ext cx="9147600" cy="2300400"/>
          </a:xfrm>
        </p:spPr>
        <p:txBody>
          <a:bodyPr tIns="576000" anchor="ctr" anchorCtr="0"/>
          <a:lstStyle>
            <a:lvl1pPr marL="0" indent="0" algn="ctr">
              <a:buNone/>
              <a:defRPr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5074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081088"/>
            <a:ext cx="9144001" cy="40624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mtClean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-2" y="1270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9864" y="2167915"/>
            <a:ext cx="6264275" cy="1159919"/>
          </a:xfrm>
        </p:spPr>
        <p:txBody>
          <a:bodyPr anchor="t" anchorCtr="0"/>
          <a:lstStyle>
            <a:lvl1pPr>
              <a:lnSpc>
                <a:spcPct val="88000"/>
              </a:lnSpc>
              <a:defRPr sz="4000" strike="noStrike">
                <a:solidFill>
                  <a:schemeClr val="bg2"/>
                </a:solidFill>
              </a:defRPr>
            </a:lvl1pPr>
          </a:lstStyle>
          <a:p>
            <a:r>
              <a:rPr lang="da-DK" noProof="0" dirty="0" smtClean="0"/>
              <a:t>Click to edit Master title style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864" y="3300056"/>
            <a:ext cx="6264275" cy="675850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 smtClean="0"/>
              <a:t>Click to edit Master subtitle style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2D070CB-9CF2-4BBC-A807-5FBBCD37A450}" type="datetime5">
              <a:rPr lang="da-DK" smtClean="0"/>
              <a:t>februar 2021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61BE2EA-AEDB-4948-88E1-594E5C4BF481}" type="slidenum">
              <a:rPr lang="da-DK" smtClean="0"/>
              <a:pPr/>
              <a:t>‹nr.›</a:t>
            </a:fld>
            <a:endParaRPr lang="da-DK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1" y="4725591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-2270650" y="769938"/>
            <a:ext cx="2232549" cy="1362353"/>
            <a:chOff x="-2556792" y="-243409"/>
            <a:chExt cx="2910520" cy="1776067"/>
          </a:xfrm>
        </p:grpSpPr>
        <p:grpSp>
          <p:nvGrpSpPr>
            <p:cNvPr id="11" name="Group 10"/>
            <p:cNvGrpSpPr/>
            <p:nvPr/>
          </p:nvGrpSpPr>
          <p:grpSpPr>
            <a:xfrm>
              <a:off x="-2556792" y="-243409"/>
              <a:ext cx="1552575" cy="1019176"/>
              <a:chOff x="-2556792" y="-243409"/>
              <a:chExt cx="1552575" cy="1019176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-2556792" y="-243409"/>
                <a:ext cx="1552575" cy="1019176"/>
                <a:chOff x="-2556792" y="-243409"/>
                <a:chExt cx="1552575" cy="1019176"/>
              </a:xfrm>
            </p:grpSpPr>
            <p:pic>
              <p:nvPicPr>
                <p:cNvPr id="17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4969"/>
                <a:stretch/>
              </p:blipFill>
              <p:spPr bwMode="auto">
                <a:xfrm>
                  <a:off x="-2556792" y="-243408"/>
                  <a:ext cx="661317" cy="1019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8" name="Group 17"/>
                <p:cNvGrpSpPr/>
                <p:nvPr/>
              </p:nvGrpSpPr>
              <p:grpSpPr>
                <a:xfrm>
                  <a:off x="-1905000" y="-243409"/>
                  <a:ext cx="900783" cy="1019175"/>
                  <a:chOff x="-1895475" y="-243409"/>
                  <a:chExt cx="900783" cy="1019175"/>
                </a:xfrm>
              </p:grpSpPr>
              <p:pic>
                <p:nvPicPr>
                  <p:cNvPr id="19" name="Picture 3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3147" b="76117"/>
                  <a:stretch/>
                </p:blipFill>
                <p:spPr bwMode="auto">
                  <a:xfrm>
                    <a:off x="-1895475" y="-243409"/>
                    <a:ext cx="900783" cy="2434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0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887997" y="-24334"/>
                    <a:ext cx="885825" cy="8001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24" t="83696" r="56273"/>
              <a:stretch/>
            </p:blipFill>
            <p:spPr bwMode="auto">
              <a:xfrm>
                <a:off x="-2464260" y="600074"/>
                <a:ext cx="552451" cy="166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645" t="4053" r="1645" b="69368"/>
            <a:stretch/>
          </p:blipFill>
          <p:spPr bwMode="auto">
            <a:xfrm>
              <a:off x="-1723106" y="218554"/>
              <a:ext cx="2076834" cy="1314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/>
          <p:cNvSpPr txBox="1"/>
          <p:nvPr userDrawn="1"/>
        </p:nvSpPr>
        <p:spPr>
          <a:xfrm>
            <a:off x="-1860550" y="0"/>
            <a:ext cx="1768475" cy="7699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a-DK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Skift farve på skabelonen </a:t>
            </a:r>
            <a:endParaRPr lang="da-DK" sz="1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algn="r">
              <a:defRPr/>
            </a:pPr>
            <a:r>
              <a:rPr lang="da-DK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1. </a:t>
            </a:r>
            <a:r>
              <a:rPr lang="da-DK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Topmenu &gt;Design &lt;Farver </a:t>
            </a:r>
            <a:endParaRPr lang="da-DK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algn="r">
              <a:defRPr/>
            </a:pPr>
            <a:r>
              <a:rPr lang="da-DK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2. </a:t>
            </a:r>
            <a:r>
              <a:rPr lang="da-DK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Klik på det </a:t>
            </a:r>
            <a:r>
              <a:rPr lang="da-DK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farvetema </a:t>
            </a:r>
            <a:br>
              <a:rPr lang="da-DK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da-DK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du skal bruge i præsentationen</a:t>
            </a:r>
          </a:p>
          <a:p>
            <a:pPr algn="r">
              <a:defRPr/>
            </a:pPr>
            <a:endParaRPr lang="da-DK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912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95" y="1080000"/>
            <a:ext cx="6984208" cy="652729"/>
          </a:xfrm>
        </p:spPr>
        <p:txBody>
          <a:bodyPr/>
          <a:lstStyle/>
          <a:p>
            <a:r>
              <a:rPr lang="da-DK" noProof="0" dirty="0" smtClean="0"/>
              <a:t>Click to edit Master title style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0" y="1957388"/>
            <a:ext cx="6985000" cy="2630487"/>
          </a:xfrm>
        </p:spPr>
        <p:txBody>
          <a:bodyPr/>
          <a:lstStyle/>
          <a:p>
            <a:pPr lvl="0"/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text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styles</a:t>
            </a:r>
            <a:endParaRPr lang="da-DK" noProof="0" dirty="0" smtClean="0"/>
          </a:p>
          <a:p>
            <a:pPr lvl="1"/>
            <a:r>
              <a:rPr lang="da-DK" noProof="0" dirty="0" err="1" smtClean="0"/>
              <a:t>Second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2"/>
            <a:r>
              <a:rPr lang="da-DK" noProof="0" dirty="0" err="1" smtClean="0"/>
              <a:t>Third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3"/>
            <a:r>
              <a:rPr lang="da-DK" noProof="0" dirty="0" err="1" smtClean="0"/>
              <a:t>Fourth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4"/>
            <a:r>
              <a:rPr lang="da-DK" noProof="0" dirty="0" err="1" smtClean="0"/>
              <a:t>Fifth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7524-BA3C-4311-BA65-204A6BD5A864}" type="datetime5">
              <a:rPr lang="da-DK" noProof="0" smtClean="0"/>
              <a:t>februar 2021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da-DK" noProof="0" smtClean="0"/>
              <a:pPr/>
              <a:t>‹nr.›</a:t>
            </a:fld>
            <a:endParaRPr lang="da-DK" noProof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2" y="1080000"/>
            <a:ext cx="914400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1" y="4725591"/>
            <a:ext cx="914400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019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1957387"/>
            <a:ext cx="3348485" cy="263048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text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styles</a:t>
            </a:r>
            <a:endParaRPr lang="da-DK" noProof="0" dirty="0" smtClean="0"/>
          </a:p>
          <a:p>
            <a:pPr lvl="1"/>
            <a:r>
              <a:rPr lang="da-DK" noProof="0" dirty="0" err="1" smtClean="0"/>
              <a:t>Second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2"/>
            <a:r>
              <a:rPr lang="da-DK" noProof="0" dirty="0" err="1" smtClean="0"/>
              <a:t>Third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3"/>
            <a:r>
              <a:rPr lang="da-DK" noProof="0" dirty="0" err="1" smtClean="0"/>
              <a:t>Fourth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4"/>
            <a:r>
              <a:rPr lang="da-DK" noProof="0" dirty="0" err="1" smtClean="0"/>
              <a:t>Fifth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28" y="1957387"/>
            <a:ext cx="3348072" cy="263048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dirty="0" smtClean="0"/>
              <a:t>Click to edit Master text styles</a:t>
            </a:r>
          </a:p>
          <a:p>
            <a:pPr lvl="1"/>
            <a:r>
              <a:rPr lang="da-DK" noProof="0" dirty="0" smtClean="0"/>
              <a:t>Second level</a:t>
            </a:r>
          </a:p>
          <a:p>
            <a:pPr lvl="2"/>
            <a:r>
              <a:rPr lang="da-DK" noProof="0" dirty="0" smtClean="0"/>
              <a:t>Third level</a:t>
            </a:r>
          </a:p>
          <a:p>
            <a:pPr lvl="3"/>
            <a:r>
              <a:rPr lang="da-DK" noProof="0" dirty="0" smtClean="0"/>
              <a:t>Fourth level</a:t>
            </a:r>
          </a:p>
          <a:p>
            <a:pPr lvl="4"/>
            <a:r>
              <a:rPr lang="da-DK" noProof="0" dirty="0" smtClean="0"/>
              <a:t>Fifth level</a:t>
            </a:r>
            <a:endParaRPr lang="da-DK" noProof="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2" y="1080000"/>
            <a:ext cx="914400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-1" y="4725591"/>
            <a:ext cx="914400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8130B-3D83-4F82-8C60-A8008C70C219}" type="datetime5">
              <a:rPr lang="da-DK" smtClean="0"/>
              <a:t>februar 2021</a:t>
            </a:fld>
            <a:endParaRPr lang="da-DK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5319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D67E-C457-45A7-897E-26034EAE1A48}" type="datetime5">
              <a:rPr lang="da-DK" noProof="0" smtClean="0"/>
              <a:t>februar 2021</a:t>
            </a:fld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da-DK" noProof="0" smtClean="0"/>
              <a:pPr/>
              <a:t>‹nr.›</a:t>
            </a:fld>
            <a:endParaRPr lang="da-DK" noProof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2" y="1080000"/>
            <a:ext cx="914400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-1" y="4725591"/>
            <a:ext cx="914400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428" y="1957387"/>
            <a:ext cx="3348072" cy="2630487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79500" y="1957387"/>
            <a:ext cx="3348038" cy="2630487"/>
          </a:xfrm>
        </p:spPr>
        <p:txBody>
          <a:bodyPr/>
          <a:lstStyle/>
          <a:p>
            <a:pPr lvl="0"/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text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styles</a:t>
            </a:r>
            <a:endParaRPr lang="da-DK" noProof="0" dirty="0" smtClean="0"/>
          </a:p>
          <a:p>
            <a:pPr lvl="1"/>
            <a:r>
              <a:rPr lang="da-DK" noProof="0" dirty="0" smtClean="0"/>
              <a:t>Second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2"/>
            <a:r>
              <a:rPr lang="da-DK" noProof="0" dirty="0" smtClean="0"/>
              <a:t>Third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3"/>
            <a:r>
              <a:rPr lang="da-DK" noProof="0" dirty="0" err="1" smtClean="0"/>
              <a:t>Fourth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4"/>
            <a:r>
              <a:rPr lang="da-DK" noProof="0" dirty="0" smtClean="0"/>
              <a:t>Fifth </a:t>
            </a:r>
            <a:r>
              <a:rPr lang="da-DK" noProof="0" dirty="0" err="1" smtClean="0"/>
              <a:t>level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007078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AB6C-414D-4A1D-88CA-FFA501BF79F3}" type="datetime5">
              <a:rPr lang="da-DK" noProof="0" smtClean="0"/>
              <a:t>februar 2021</a:t>
            </a:fld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da-DK" noProof="0" smtClean="0"/>
              <a:pPr/>
              <a:t>‹nr.›</a:t>
            </a:fld>
            <a:endParaRPr lang="da-DK" noProof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2" y="1080000"/>
            <a:ext cx="914400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-1" y="4725591"/>
            <a:ext cx="914400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79501" y="1957387"/>
            <a:ext cx="3348038" cy="2630487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716464" y="1957387"/>
            <a:ext cx="3348036" cy="2630487"/>
          </a:xfrm>
        </p:spPr>
        <p:txBody>
          <a:bodyPr/>
          <a:lstStyle/>
          <a:p>
            <a:pPr lvl="0"/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text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styles</a:t>
            </a:r>
            <a:endParaRPr lang="da-DK" noProof="0" dirty="0" smtClean="0"/>
          </a:p>
          <a:p>
            <a:pPr lvl="1"/>
            <a:r>
              <a:rPr lang="da-DK" noProof="0" dirty="0" smtClean="0"/>
              <a:t>Second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2"/>
            <a:r>
              <a:rPr lang="da-DK" noProof="0" dirty="0" smtClean="0"/>
              <a:t>Third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3"/>
            <a:r>
              <a:rPr lang="da-DK" noProof="0" dirty="0" err="1" smtClean="0"/>
              <a:t>Fourth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4"/>
            <a:r>
              <a:rPr lang="da-DK" noProof="0" dirty="0" smtClean="0"/>
              <a:t>Fifth </a:t>
            </a:r>
            <a:r>
              <a:rPr lang="da-DK" noProof="0" dirty="0" err="1" smtClean="0"/>
              <a:t>level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814938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opstill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68344" y="826255"/>
            <a:ext cx="3476264" cy="4317247"/>
          </a:xfrm>
          <a:prstGeom prst="rect">
            <a:avLst/>
          </a:prstGeom>
        </p:spPr>
      </p:pic>
      <p:cxnSp>
        <p:nvCxnSpPr>
          <p:cNvPr id="8" name="Lige forbindelse 7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 userDrawn="1"/>
        </p:nvSpPr>
        <p:spPr>
          <a:xfrm>
            <a:off x="0" y="195486"/>
            <a:ext cx="9180512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21" name="Pladsholder til tekst 20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6" y="484188"/>
            <a:ext cx="8366329" cy="287362"/>
          </a:xfrm>
        </p:spPr>
        <p:txBody>
          <a:bodyPr>
            <a:noAutofit/>
          </a:bodyPr>
          <a:lstStyle>
            <a:lvl1pPr marL="0" indent="0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23" name="Pladsholder til tekst 22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6" y="195266"/>
            <a:ext cx="8366125" cy="288925"/>
          </a:xfrm>
        </p:spPr>
        <p:txBody>
          <a:bodyPr>
            <a:noAutofit/>
          </a:bodyPr>
          <a:lstStyle>
            <a:lvl1pPr marL="0" marR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Overskrift</a:t>
            </a:r>
          </a:p>
        </p:txBody>
      </p:sp>
      <p:sp>
        <p:nvSpPr>
          <p:cNvPr id="16" name="Ellipse 15"/>
          <p:cNvSpPr/>
          <p:nvPr userDrawn="1"/>
        </p:nvSpPr>
        <p:spPr>
          <a:xfrm>
            <a:off x="6914357" y="2561482"/>
            <a:ext cx="748139" cy="561104"/>
          </a:xfrm>
          <a:prstGeom prst="ellipse">
            <a:avLst/>
          </a:prstGeom>
          <a:solidFill>
            <a:srgbClr val="FF525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475533" y="4659137"/>
            <a:ext cx="1066087" cy="307105"/>
          </a:xfrm>
          <a:prstGeom prst="rect">
            <a:avLst/>
          </a:prstGeom>
        </p:spPr>
      </p:pic>
      <p:sp>
        <p:nvSpPr>
          <p:cNvPr id="14" name="Pladsholder til dato 3"/>
          <p:cNvSpPr txBox="1">
            <a:spLocks/>
          </p:cNvSpPr>
          <p:nvPr userDrawn="1"/>
        </p:nvSpPr>
        <p:spPr>
          <a:xfrm>
            <a:off x="6972268" y="4802828"/>
            <a:ext cx="1262869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z="600" smtClean="0"/>
              <a:pPr/>
              <a:t>12. februar 2021</a:t>
            </a:fld>
            <a:endParaRPr lang="da-DK" sz="600" dirty="0"/>
          </a:p>
        </p:txBody>
      </p:sp>
      <p:sp>
        <p:nvSpPr>
          <p:cNvPr id="17" name="Pladsholder til diasnummer 5"/>
          <p:cNvSpPr txBox="1">
            <a:spLocks/>
          </p:cNvSpPr>
          <p:nvPr userDrawn="1"/>
        </p:nvSpPr>
        <p:spPr>
          <a:xfrm>
            <a:off x="7930334" y="4802828"/>
            <a:ext cx="828047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600" dirty="0" smtClean="0"/>
              <a:t>Side </a:t>
            </a:r>
            <a:fld id="{8E044AEF-F590-47CE-BE8F-5C241A59BA2A}" type="slidenum">
              <a:rPr lang="da-DK" sz="600" smtClean="0"/>
              <a:pPr/>
              <a:t>‹nr.›</a:t>
            </a:fld>
            <a:endParaRPr lang="da-DK" sz="600" dirty="0"/>
          </a:p>
        </p:txBody>
      </p:sp>
      <p:sp>
        <p:nvSpPr>
          <p:cNvPr id="20" name="Pladsholder til tekst 18"/>
          <p:cNvSpPr>
            <a:spLocks noGrp="1"/>
          </p:cNvSpPr>
          <p:nvPr>
            <p:ph type="body" sz="quarter" idx="11" hasCustomPrompt="1"/>
          </p:nvPr>
        </p:nvSpPr>
        <p:spPr>
          <a:xfrm>
            <a:off x="503237" y="1707660"/>
            <a:ext cx="6065107" cy="2736303"/>
          </a:xfrm>
        </p:spPr>
        <p:txBody>
          <a:bodyPr>
            <a:noAutofit/>
          </a:bodyPr>
          <a:lstStyle>
            <a:lvl1pPr marL="457189" indent="-457189">
              <a:buClr>
                <a:srgbClr val="FF0000"/>
              </a:buClr>
              <a:buFont typeface="Arial" panose="020B0604020202020204" pitchFamily="34" charset="0"/>
              <a:buChar char="•"/>
              <a:defRPr sz="1800" baseline="0"/>
            </a:lvl1pPr>
          </a:lstStyle>
          <a:p>
            <a:pPr lvl="0"/>
            <a:r>
              <a:rPr lang="da-DK" dirty="0" smtClean="0"/>
              <a:t>Punkt 1</a:t>
            </a:r>
          </a:p>
          <a:p>
            <a:pPr lvl="0"/>
            <a:r>
              <a:rPr lang="da-DK" dirty="0" smtClean="0"/>
              <a:t>Punkt 2</a:t>
            </a:r>
          </a:p>
          <a:p>
            <a:pPr lvl="0"/>
            <a:r>
              <a:rPr lang="da-DK" dirty="0" smtClean="0"/>
              <a:t>Punkt 3</a:t>
            </a:r>
          </a:p>
          <a:p>
            <a:pPr lvl="0"/>
            <a:r>
              <a:rPr lang="da-DK" dirty="0" smtClean="0"/>
              <a:t>Punkt 4</a:t>
            </a:r>
          </a:p>
          <a:p>
            <a:pPr lvl="0"/>
            <a:r>
              <a:rPr lang="da-DK" dirty="0" smtClean="0"/>
              <a:t>Punkt 5</a:t>
            </a:r>
          </a:p>
          <a:p>
            <a:pPr lvl="0"/>
            <a:r>
              <a:rPr lang="da-DK" dirty="0" smtClean="0"/>
              <a:t>…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863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 light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79500" y="1957387"/>
            <a:ext cx="6985000" cy="2630487"/>
          </a:xfrm>
          <a:prstGeom prst="rect">
            <a:avLst/>
          </a:prstGeom>
          <a:solidFill>
            <a:srgbClr val="F1E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D123-E04A-43A1-B920-FA053A2EE8B8}" type="datetime5">
              <a:rPr lang="da-DK" noProof="0" smtClean="0"/>
              <a:t>februar 2021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da-DK" noProof="0" smtClean="0"/>
              <a:pPr/>
              <a:t>‹nr.›</a:t>
            </a:fld>
            <a:endParaRPr lang="da-DK" noProof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2" y="1080000"/>
            <a:ext cx="914400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1" y="4725591"/>
            <a:ext cx="914400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hart Placeholder 10"/>
          <p:cNvSpPr>
            <a:spLocks noGrp="1"/>
          </p:cNvSpPr>
          <p:nvPr>
            <p:ph type="chart" sz="quarter" idx="13" hasCustomPrompt="1"/>
          </p:nvPr>
        </p:nvSpPr>
        <p:spPr>
          <a:xfrm>
            <a:off x="1188000" y="2064830"/>
            <a:ext cx="6768000" cy="2415600"/>
          </a:xfrm>
        </p:spPr>
        <p:txBody>
          <a:bodyPr/>
          <a:lstStyle/>
          <a:p>
            <a:pPr lvl="0"/>
            <a:r>
              <a:rPr lang="en-GB" dirty="0" smtClean="0"/>
              <a:t>Select placeholder and copy-paste chart from Excel</a:t>
            </a:r>
          </a:p>
        </p:txBody>
      </p:sp>
    </p:spTree>
    <p:extLst>
      <p:ext uri="{BB962C8B-B14F-4D97-AF65-F5344CB8AC3E}">
        <p14:creationId xmlns:p14="http://schemas.microsoft.com/office/powerpoint/2010/main" val="3270981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 lightbei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56A41-9A7D-44A7-8B6E-57ECB32C3887}" type="datetime5">
              <a:rPr lang="da-DK" noProof="0" smtClean="0"/>
              <a:t>februar 2021</a:t>
            </a:fld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da-DK" noProof="0" smtClean="0"/>
              <a:pPr/>
              <a:t>‹nr.›</a:t>
            </a:fld>
            <a:endParaRPr lang="da-DK" noProof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2" y="1080000"/>
            <a:ext cx="914400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-1" y="4725591"/>
            <a:ext cx="914400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16428" y="1957388"/>
            <a:ext cx="3348072" cy="2630486"/>
          </a:xfrm>
        </p:spPr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079500" y="1957387"/>
            <a:ext cx="3348038" cy="2630487"/>
          </a:xfrm>
          <a:prstGeom prst="rect">
            <a:avLst/>
          </a:prstGeom>
          <a:solidFill>
            <a:srgbClr val="F1E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mtClean="0"/>
          </a:p>
        </p:txBody>
      </p:sp>
      <p:sp>
        <p:nvSpPr>
          <p:cNvPr id="15" name="Chart Placeholder 10"/>
          <p:cNvSpPr>
            <a:spLocks noGrp="1"/>
          </p:cNvSpPr>
          <p:nvPr>
            <p:ph type="chart" sz="quarter" idx="13" hasCustomPrompt="1"/>
          </p:nvPr>
        </p:nvSpPr>
        <p:spPr>
          <a:xfrm>
            <a:off x="1188000" y="2064830"/>
            <a:ext cx="3132000" cy="2415600"/>
          </a:xfrm>
        </p:spPr>
        <p:txBody>
          <a:bodyPr/>
          <a:lstStyle/>
          <a:p>
            <a:pPr lvl="0"/>
            <a:r>
              <a:rPr lang="en-GB" dirty="0" smtClean="0"/>
              <a:t>Select placeholder and copy-paste chart from Excel</a:t>
            </a:r>
          </a:p>
        </p:txBody>
      </p:sp>
    </p:spTree>
    <p:extLst>
      <p:ext uri="{BB962C8B-B14F-4D97-AF65-F5344CB8AC3E}">
        <p14:creationId xmlns:p14="http://schemas.microsoft.com/office/powerpoint/2010/main" val="493994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 light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79500" y="1957388"/>
            <a:ext cx="6984999" cy="2630487"/>
          </a:xfrm>
          <a:prstGeom prst="rect">
            <a:avLst/>
          </a:prstGeom>
          <a:solidFill>
            <a:srgbClr val="C9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6E91D-F1FD-4D3D-9A37-864C14F91BBA}" type="datetime5">
              <a:rPr lang="da-DK" noProof="0" smtClean="0"/>
              <a:t>februar 2021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da-DK" noProof="0" smtClean="0"/>
              <a:pPr/>
              <a:t>‹nr.›</a:t>
            </a:fld>
            <a:endParaRPr lang="da-DK" noProof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2" y="1080000"/>
            <a:ext cx="914400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1" y="4725591"/>
            <a:ext cx="914400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hart Placeholder 10"/>
          <p:cNvSpPr>
            <a:spLocks noGrp="1"/>
          </p:cNvSpPr>
          <p:nvPr>
            <p:ph type="chart" sz="quarter" idx="13" hasCustomPrompt="1"/>
          </p:nvPr>
        </p:nvSpPr>
        <p:spPr>
          <a:xfrm>
            <a:off x="1188000" y="2064830"/>
            <a:ext cx="6768000" cy="2415600"/>
          </a:xfrm>
        </p:spPr>
        <p:txBody>
          <a:bodyPr/>
          <a:lstStyle/>
          <a:p>
            <a:pPr lvl="0"/>
            <a:r>
              <a:rPr lang="en-GB" dirty="0" smtClean="0"/>
              <a:t>Select placeholder and copy-paste chart from Excel</a:t>
            </a:r>
          </a:p>
        </p:txBody>
      </p:sp>
    </p:spTree>
    <p:extLst>
      <p:ext uri="{BB962C8B-B14F-4D97-AF65-F5344CB8AC3E}">
        <p14:creationId xmlns:p14="http://schemas.microsoft.com/office/powerpoint/2010/main" val="481674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 lightgrey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2A87-5AD2-4F53-80F0-794C7450A364}" type="datetime5">
              <a:rPr lang="da-DK" noProof="0" smtClean="0"/>
              <a:t>februar 2021</a:t>
            </a:fld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da-DK" noProof="0" smtClean="0"/>
              <a:pPr/>
              <a:t>‹nr.›</a:t>
            </a:fld>
            <a:endParaRPr lang="da-DK" noProof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2" y="1080000"/>
            <a:ext cx="914400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-1" y="4725591"/>
            <a:ext cx="914400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1079500" y="1957388"/>
            <a:ext cx="3348039" cy="2630487"/>
          </a:xfrm>
          <a:prstGeom prst="rect">
            <a:avLst/>
          </a:prstGeom>
          <a:solidFill>
            <a:srgbClr val="C9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mtClean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16428" y="1957387"/>
            <a:ext cx="3348072" cy="2630487"/>
          </a:xfrm>
        </p:spPr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 hasCustomPrompt="1"/>
          </p:nvPr>
        </p:nvSpPr>
        <p:spPr>
          <a:xfrm>
            <a:off x="1188000" y="2064830"/>
            <a:ext cx="3132000" cy="2415600"/>
          </a:xfrm>
        </p:spPr>
        <p:txBody>
          <a:bodyPr/>
          <a:lstStyle/>
          <a:p>
            <a:pPr lvl="0"/>
            <a:r>
              <a:rPr lang="en-GB" dirty="0" smtClean="0"/>
              <a:t>Select placeholder and copy-paste chart from Excel</a:t>
            </a:r>
          </a:p>
        </p:txBody>
      </p:sp>
    </p:spTree>
    <p:extLst>
      <p:ext uri="{BB962C8B-B14F-4D97-AF65-F5344CB8AC3E}">
        <p14:creationId xmlns:p14="http://schemas.microsoft.com/office/powerpoint/2010/main" val="3121915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9C89-C1E7-4E4A-B5A5-B83AF160FF97}" type="datetime5">
              <a:rPr lang="da-DK" noProof="0" smtClean="0"/>
              <a:t>februar 2021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da-DK" noProof="0" smtClean="0"/>
              <a:pPr/>
              <a:t>‹nr.›</a:t>
            </a:fld>
            <a:endParaRPr lang="da-DK" noProof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2" y="1080000"/>
            <a:ext cx="914400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1" y="4725591"/>
            <a:ext cx="914400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079500" y="1959238"/>
            <a:ext cx="6985000" cy="0"/>
          </a:xfrm>
          <a:prstGeom prst="line">
            <a:avLst/>
          </a:prstGeom>
          <a:ln w="12700"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1079500" y="4579507"/>
            <a:ext cx="6985000" cy="0"/>
          </a:xfrm>
          <a:prstGeom prst="line">
            <a:avLst/>
          </a:prstGeom>
          <a:ln w="12700"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hart Placeholder 10"/>
          <p:cNvSpPr>
            <a:spLocks noGrp="1"/>
          </p:cNvSpPr>
          <p:nvPr>
            <p:ph type="chart" sz="quarter" idx="13" hasCustomPrompt="1"/>
          </p:nvPr>
        </p:nvSpPr>
        <p:spPr>
          <a:xfrm>
            <a:off x="1188000" y="2064830"/>
            <a:ext cx="6768000" cy="2415600"/>
          </a:xfrm>
        </p:spPr>
        <p:txBody>
          <a:bodyPr/>
          <a:lstStyle/>
          <a:p>
            <a:pPr lvl="0"/>
            <a:r>
              <a:rPr lang="en-GB" dirty="0" smtClean="0"/>
              <a:t>Select placeholder and copy-paste chart from Excel</a:t>
            </a:r>
          </a:p>
        </p:txBody>
      </p:sp>
    </p:spTree>
    <p:extLst>
      <p:ext uri="{BB962C8B-B14F-4D97-AF65-F5344CB8AC3E}">
        <p14:creationId xmlns:p14="http://schemas.microsoft.com/office/powerpoint/2010/main" val="3652929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 whi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A4D7-A73E-4E57-92B4-903DB7F4E744}" type="datetime5">
              <a:rPr lang="da-DK" noProof="0" smtClean="0"/>
              <a:t>februar 2021</a:t>
            </a:fld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da-DK" noProof="0" smtClean="0"/>
              <a:pPr/>
              <a:t>‹nr.›</a:t>
            </a:fld>
            <a:endParaRPr lang="da-DK" noProof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2" y="1080000"/>
            <a:ext cx="914400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-1" y="4725591"/>
            <a:ext cx="914400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16428" y="1957387"/>
            <a:ext cx="2988000" cy="2622119"/>
          </a:xfrm>
        </p:spPr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079500" y="1959238"/>
            <a:ext cx="3348038" cy="0"/>
          </a:xfrm>
          <a:prstGeom prst="line">
            <a:avLst/>
          </a:prstGeom>
          <a:ln w="12700"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1079500" y="4579507"/>
            <a:ext cx="3348038" cy="0"/>
          </a:xfrm>
          <a:prstGeom prst="line">
            <a:avLst/>
          </a:prstGeom>
          <a:ln w="12700"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hart Placeholder 10"/>
          <p:cNvSpPr>
            <a:spLocks noGrp="1"/>
          </p:cNvSpPr>
          <p:nvPr>
            <p:ph type="chart" sz="quarter" idx="13" hasCustomPrompt="1"/>
          </p:nvPr>
        </p:nvSpPr>
        <p:spPr>
          <a:xfrm>
            <a:off x="1188000" y="2064830"/>
            <a:ext cx="3132000" cy="2415600"/>
          </a:xfrm>
        </p:spPr>
        <p:txBody>
          <a:bodyPr/>
          <a:lstStyle/>
          <a:p>
            <a:pPr lvl="0"/>
            <a:r>
              <a:rPr lang="en-GB" dirty="0" smtClean="0"/>
              <a:t>Select placeholder and copy-paste chart from Excel</a:t>
            </a:r>
          </a:p>
        </p:txBody>
      </p:sp>
    </p:spTree>
    <p:extLst>
      <p:ext uri="{BB962C8B-B14F-4D97-AF65-F5344CB8AC3E}">
        <p14:creationId xmlns:p14="http://schemas.microsoft.com/office/powerpoint/2010/main" val="81597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079898"/>
            <a:ext cx="9144001" cy="40636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79500" y="3302001"/>
            <a:ext cx="6985000" cy="673906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smtClean="0"/>
              <a:t>Click to edit Master text styles</a:t>
            </a:r>
            <a:endParaRPr lang="da-DK" dirty="0" smtClean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-2" y="1270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500" y="2167915"/>
            <a:ext cx="6985000" cy="1159919"/>
          </a:xfrm>
        </p:spPr>
        <p:txBody>
          <a:bodyPr anchor="t" anchorCtr="0"/>
          <a:lstStyle>
            <a:lvl1pPr>
              <a:lnSpc>
                <a:spcPct val="88000"/>
              </a:lnSpc>
              <a:defRPr sz="3600" strike="noStrike">
                <a:solidFill>
                  <a:schemeClr val="bg2"/>
                </a:solidFill>
              </a:defRPr>
            </a:lvl1pPr>
          </a:lstStyle>
          <a:p>
            <a:r>
              <a:rPr lang="da-DK" noProof="0" dirty="0" smtClean="0"/>
              <a:t>Click to edit Master title style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41EE31C-E256-4ED0-BB8D-A09A6860CECC}" type="datetime5">
              <a:rPr lang="da-DK" smtClean="0"/>
              <a:t>februar 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61BE2EA-AEDB-4948-88E1-594E5C4BF48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0" y="4064001"/>
            <a:ext cx="9144000" cy="661500"/>
          </a:xfrm>
          <a:solidFill>
            <a:schemeClr val="bg2"/>
          </a:solidFill>
        </p:spPr>
        <p:txBody>
          <a:bodyPr lIns="1080000" anchor="ctr" anchorCtr="0"/>
          <a:lstStyle>
            <a:lvl1pPr marL="0" indent="0">
              <a:buFontTx/>
              <a:buNone/>
              <a:defRPr sz="1700" b="1" i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smtClean="0"/>
              <a:t>Click to edit Master text styles</a:t>
            </a:r>
            <a:endParaRPr lang="da-DK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795963" y="4062208"/>
            <a:ext cx="3348037" cy="663384"/>
          </a:xfrm>
        </p:spPr>
        <p:txBody>
          <a:bodyPr tIns="54000" rIns="1080000" anchor="ctr" anchorCtr="0"/>
          <a:lstStyle>
            <a:lvl1pPr marL="0" indent="0">
              <a:buFontTx/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smtClean="0"/>
              <a:t>Click to edit Master text styles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359672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title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</a:t>
            </a:r>
            <a:endParaRPr lang="da-DK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83C9-9B1B-40E9-B465-B5ADFAF83377}" type="datetime5">
              <a:rPr lang="da-DK" noProof="0" smtClean="0"/>
              <a:t>februar 2021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da-DK" noProof="0" smtClean="0"/>
              <a:pPr/>
              <a:t>‹nr.›</a:t>
            </a:fld>
            <a:endParaRPr lang="da-DK" noProof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-2" y="1080000"/>
            <a:ext cx="914400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-1" y="4725591"/>
            <a:ext cx="914400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174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ED56-FA22-41EC-81F0-5E3934766F77}" type="datetime5">
              <a:rPr lang="da-DK" smtClean="0"/>
              <a:t>februar 2021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da-DK" smtClean="0"/>
              <a:pPr/>
              <a:t>‹nr.›</a:t>
            </a:fld>
            <a:endParaRPr lang="da-DK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2" y="1080000"/>
            <a:ext cx="914400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-1" y="4725591"/>
            <a:ext cx="914400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492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>
          <a:xfrm>
            <a:off x="9994924" y="4799100"/>
            <a:ext cx="2133600" cy="273844"/>
          </a:xfrm>
          <a:prstGeom prst="rect">
            <a:avLst/>
          </a:prstGeom>
        </p:spPr>
        <p:txBody>
          <a:bodyPr/>
          <a:lstStyle/>
          <a:p>
            <a:fld id="{F66CA07D-64E1-034A-8F24-0DAB39FC3D07}" type="datetime3">
              <a:t>12.02.2021</a:t>
            </a:fld>
            <a:endParaRPr lang="da-DK" dirty="0"/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FFC2FA75-A41F-AF45-B044-73D2FD7526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7273" y="3273828"/>
            <a:ext cx="1688444" cy="405000"/>
          </a:xfrm>
        </p:spPr>
        <p:txBody>
          <a:bodyPr anchor="b" anchorCtr="0"/>
          <a:lstStyle>
            <a:lvl1pPr algn="r">
              <a:defRPr lang="da-DK" sz="900" b="1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36D652E3-BAFC-964A-B2C9-1952C9AAF6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7273" y="3879927"/>
            <a:ext cx="1688444" cy="135000"/>
          </a:xfrm>
        </p:spPr>
        <p:txBody>
          <a:bodyPr anchor="ctr" anchorCtr="0"/>
          <a:lstStyle>
            <a:lvl1pPr algn="r">
              <a:defRPr lang="da-DK" sz="800" b="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44E55857-C7BD-CD49-9DDF-FE95D8EE2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66" y="584597"/>
            <a:ext cx="5669805" cy="351000"/>
          </a:xfrm>
        </p:spPr>
        <p:txBody>
          <a:bodyPr/>
          <a:lstStyle>
            <a:lvl1pPr>
              <a:defRPr sz="45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2" name="Pladsholder til tekst 4">
            <a:extLst>
              <a:ext uri="{FF2B5EF4-FFF2-40B4-BE49-F238E27FC236}">
                <a16:creationId xmlns:a16="http://schemas.microsoft.com/office/drawing/2014/main" id="{454F0FB0-0930-E74E-8BCD-237833E2E8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67273" y="3697075"/>
            <a:ext cx="1688444" cy="135000"/>
          </a:xfrm>
        </p:spPr>
        <p:txBody>
          <a:bodyPr anchor="ctr" anchorCtr="0"/>
          <a:lstStyle>
            <a:lvl1pPr algn="r">
              <a:defRPr lang="da-DK" sz="800" b="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Indsæt dato</a:t>
            </a:r>
          </a:p>
        </p:txBody>
      </p:sp>
    </p:spTree>
    <p:extLst>
      <p:ext uri="{BB962C8B-B14F-4D97-AF65-F5344CB8AC3E}">
        <p14:creationId xmlns:p14="http://schemas.microsoft.com/office/powerpoint/2010/main" val="353712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/>
          <p:cNvSpPr/>
          <p:nvPr userDrawn="1"/>
        </p:nvSpPr>
        <p:spPr>
          <a:xfrm>
            <a:off x="7740352" y="879942"/>
            <a:ext cx="4560000" cy="3420000"/>
          </a:xfrm>
          <a:prstGeom prst="ellipse">
            <a:avLst/>
          </a:prstGeom>
          <a:solidFill>
            <a:srgbClr val="009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2" name="Rektangel 11"/>
          <p:cNvSpPr/>
          <p:nvPr userDrawn="1"/>
        </p:nvSpPr>
        <p:spPr>
          <a:xfrm>
            <a:off x="0" y="195486"/>
            <a:ext cx="9180512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3" name="Pladsholder til tekst 18"/>
          <p:cNvSpPr>
            <a:spLocks noGrp="1"/>
          </p:cNvSpPr>
          <p:nvPr>
            <p:ph type="body" sz="quarter" idx="11"/>
          </p:nvPr>
        </p:nvSpPr>
        <p:spPr>
          <a:xfrm>
            <a:off x="503237" y="1707660"/>
            <a:ext cx="7237115" cy="2736303"/>
          </a:xfrm>
        </p:spPr>
        <p:txBody>
          <a:bodyPr>
            <a:noAutofit/>
          </a:bodyPr>
          <a:lstStyle>
            <a:lvl1pPr marL="0" marR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 sz="1800" baseline="0"/>
            </a:lvl1pPr>
          </a:lstStyle>
          <a:p>
            <a:pPr marL="0" marR="0" lvl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da-DK" smtClean="0"/>
              <a:t>Rediger typografien i masterens</a:t>
            </a:r>
          </a:p>
        </p:txBody>
      </p:sp>
      <p:sp>
        <p:nvSpPr>
          <p:cNvPr id="14" name="Pladsholder til tekst 20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6" y="484188"/>
            <a:ext cx="8366329" cy="287362"/>
          </a:xfrm>
        </p:spPr>
        <p:txBody>
          <a:bodyPr>
            <a:noAutofit/>
          </a:bodyPr>
          <a:lstStyle>
            <a:lvl1pPr marL="0" indent="0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Underoverskrift</a:t>
            </a:r>
            <a:endParaRPr lang="da-DK" dirty="0"/>
          </a:p>
        </p:txBody>
      </p:sp>
      <p:sp>
        <p:nvSpPr>
          <p:cNvPr id="15" name="Pladsholder til tekst 22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6" y="195266"/>
            <a:ext cx="8366125" cy="2889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cxnSp>
        <p:nvCxnSpPr>
          <p:cNvPr id="21" name="Lige forbindelse 20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 userDrawn="1"/>
        </p:nvSpPr>
        <p:spPr>
          <a:xfrm>
            <a:off x="8084939" y="3620281"/>
            <a:ext cx="720000" cy="540000"/>
          </a:xfrm>
          <a:prstGeom prst="ellipse">
            <a:avLst/>
          </a:prstGeom>
          <a:solidFill>
            <a:srgbClr val="FF525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pic>
        <p:nvPicPr>
          <p:cNvPr id="18" name="Billed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475533" y="4659137"/>
            <a:ext cx="1066087" cy="307105"/>
          </a:xfrm>
          <a:prstGeom prst="rect">
            <a:avLst/>
          </a:prstGeom>
        </p:spPr>
      </p:pic>
      <p:sp>
        <p:nvSpPr>
          <p:cNvPr id="19" name="Pladsholder til dato 3"/>
          <p:cNvSpPr txBox="1">
            <a:spLocks/>
          </p:cNvSpPr>
          <p:nvPr userDrawn="1"/>
        </p:nvSpPr>
        <p:spPr>
          <a:xfrm>
            <a:off x="6972268" y="4802828"/>
            <a:ext cx="1262869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z="600" smtClean="0"/>
              <a:pPr/>
              <a:t>12. februar 2021</a:t>
            </a:fld>
            <a:endParaRPr lang="da-DK" sz="600" dirty="0"/>
          </a:p>
        </p:txBody>
      </p:sp>
      <p:sp>
        <p:nvSpPr>
          <p:cNvPr id="20" name="Pladsholder til diasnummer 5"/>
          <p:cNvSpPr txBox="1">
            <a:spLocks/>
          </p:cNvSpPr>
          <p:nvPr userDrawn="1"/>
        </p:nvSpPr>
        <p:spPr>
          <a:xfrm>
            <a:off x="7930334" y="4802828"/>
            <a:ext cx="828047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600" dirty="0" smtClean="0"/>
              <a:t>Side </a:t>
            </a:r>
            <a:fld id="{8E044AEF-F590-47CE-BE8F-5C241A59BA2A}" type="slidenum">
              <a:rPr lang="da-DK" sz="600" smtClean="0"/>
              <a:pPr/>
              <a:t>‹nr.›</a:t>
            </a:fld>
            <a:endParaRPr lang="da-DK" sz="600" dirty="0"/>
          </a:p>
        </p:txBody>
      </p:sp>
    </p:spTree>
    <p:extLst>
      <p:ext uri="{BB962C8B-B14F-4D97-AF65-F5344CB8AC3E}">
        <p14:creationId xmlns:p14="http://schemas.microsoft.com/office/powerpoint/2010/main" val="101848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01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1"/>
            <a:ext cx="9144000" cy="45699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da-DK" sz="1350" dirty="0" err="1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148060" y="5769027"/>
            <a:ext cx="3639964" cy="1510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818792" y="5769027"/>
            <a:ext cx="298376" cy="1510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itel 10">
            <a:extLst>
              <a:ext uri="{FF2B5EF4-FFF2-40B4-BE49-F238E27FC236}">
                <a16:creationId xmlns:a16="http://schemas.microsoft.com/office/drawing/2014/main" id="{12FEFADE-E584-0E4F-81E2-9AEF1D6F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66" y="584597"/>
            <a:ext cx="5669805" cy="351000"/>
          </a:xfrm>
        </p:spPr>
        <p:txBody>
          <a:bodyPr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tekst 2">
            <a:extLst>
              <a:ext uri="{FF2B5EF4-FFF2-40B4-BE49-F238E27FC236}">
                <a16:creationId xmlns:a16="http://schemas.microsoft.com/office/drawing/2014/main" id="{5426B8D0-6451-734B-AB7E-3E8886D805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7273" y="3273828"/>
            <a:ext cx="1688444" cy="405000"/>
          </a:xfrm>
        </p:spPr>
        <p:txBody>
          <a:bodyPr anchor="b" anchorCtr="0"/>
          <a:lstStyle>
            <a:lvl1pPr algn="r">
              <a:defRPr lang="da-DK" sz="900" b="1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1" name="Pladsholder til tekst 4">
            <a:extLst>
              <a:ext uri="{FF2B5EF4-FFF2-40B4-BE49-F238E27FC236}">
                <a16:creationId xmlns:a16="http://schemas.microsoft.com/office/drawing/2014/main" id="{7576BDBF-B923-3D47-9E0B-2061C34A06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7273" y="3879927"/>
            <a:ext cx="1688444" cy="135000"/>
          </a:xfrm>
        </p:spPr>
        <p:txBody>
          <a:bodyPr anchor="ctr" anchorCtr="0"/>
          <a:lstStyle>
            <a:lvl1pPr algn="r">
              <a:defRPr lang="da-DK" sz="8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12" name="Pladsholder til tekst 4">
            <a:extLst>
              <a:ext uri="{FF2B5EF4-FFF2-40B4-BE49-F238E27FC236}">
                <a16:creationId xmlns:a16="http://schemas.microsoft.com/office/drawing/2014/main" id="{F56EFBC7-2209-6D48-B526-57ABE1AC4C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67273" y="3697075"/>
            <a:ext cx="1688444" cy="135000"/>
          </a:xfrm>
        </p:spPr>
        <p:txBody>
          <a:bodyPr anchor="ctr" anchorCtr="0"/>
          <a:lstStyle>
            <a:lvl1pPr algn="r">
              <a:defRPr lang="da-DK" sz="8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Indsæt dato</a:t>
            </a:r>
          </a:p>
        </p:txBody>
      </p:sp>
    </p:spTree>
    <p:extLst>
      <p:ext uri="{BB962C8B-B14F-4D97-AF65-F5344CB8AC3E}">
        <p14:creationId xmlns:p14="http://schemas.microsoft.com/office/powerpoint/2010/main" val="3179764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02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1"/>
            <a:ext cx="9144000" cy="45699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da-DK" sz="1350" dirty="0" err="1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148060" y="5769027"/>
            <a:ext cx="3639964" cy="1510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818792" y="5769027"/>
            <a:ext cx="298376" cy="1510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itel 10">
            <a:extLst>
              <a:ext uri="{FF2B5EF4-FFF2-40B4-BE49-F238E27FC236}">
                <a16:creationId xmlns:a16="http://schemas.microsoft.com/office/drawing/2014/main" id="{12FEFADE-E584-0E4F-81E2-9AEF1D6F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66" y="584597"/>
            <a:ext cx="5669805" cy="351000"/>
          </a:xfrm>
        </p:spPr>
        <p:txBody>
          <a:bodyPr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tekst 2">
            <a:extLst>
              <a:ext uri="{FF2B5EF4-FFF2-40B4-BE49-F238E27FC236}">
                <a16:creationId xmlns:a16="http://schemas.microsoft.com/office/drawing/2014/main" id="{5426B8D0-6451-734B-AB7E-3E8886D805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7273" y="3273828"/>
            <a:ext cx="1688444" cy="405000"/>
          </a:xfrm>
        </p:spPr>
        <p:txBody>
          <a:bodyPr anchor="b" anchorCtr="0"/>
          <a:lstStyle>
            <a:lvl1pPr algn="r">
              <a:defRPr lang="da-DK" sz="900" b="1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1" name="Pladsholder til tekst 4">
            <a:extLst>
              <a:ext uri="{FF2B5EF4-FFF2-40B4-BE49-F238E27FC236}">
                <a16:creationId xmlns:a16="http://schemas.microsoft.com/office/drawing/2014/main" id="{7576BDBF-B923-3D47-9E0B-2061C34A06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7273" y="3879927"/>
            <a:ext cx="1688444" cy="135000"/>
          </a:xfrm>
        </p:spPr>
        <p:txBody>
          <a:bodyPr anchor="ctr" anchorCtr="0"/>
          <a:lstStyle>
            <a:lvl1pPr algn="r">
              <a:defRPr lang="da-DK" sz="8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12" name="Pladsholder til tekst 4">
            <a:extLst>
              <a:ext uri="{FF2B5EF4-FFF2-40B4-BE49-F238E27FC236}">
                <a16:creationId xmlns:a16="http://schemas.microsoft.com/office/drawing/2014/main" id="{F56EFBC7-2209-6D48-B526-57ABE1AC4C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67273" y="3697075"/>
            <a:ext cx="1688444" cy="135000"/>
          </a:xfrm>
        </p:spPr>
        <p:txBody>
          <a:bodyPr anchor="ctr" anchorCtr="0"/>
          <a:lstStyle>
            <a:lvl1pPr algn="r">
              <a:defRPr lang="da-DK" sz="8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Indsæt dato</a:t>
            </a:r>
          </a:p>
        </p:txBody>
      </p:sp>
    </p:spTree>
    <p:extLst>
      <p:ext uri="{BB962C8B-B14F-4D97-AF65-F5344CB8AC3E}">
        <p14:creationId xmlns:p14="http://schemas.microsoft.com/office/powerpoint/2010/main" val="18682419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03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2" y="1"/>
            <a:ext cx="9143999" cy="45612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da-DK" sz="1350" dirty="0" err="1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148060" y="5769027"/>
            <a:ext cx="3639964" cy="1510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818792" y="5769027"/>
            <a:ext cx="298376" cy="1510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Titel 10">
            <a:extLst>
              <a:ext uri="{FF2B5EF4-FFF2-40B4-BE49-F238E27FC236}">
                <a16:creationId xmlns:a16="http://schemas.microsoft.com/office/drawing/2014/main" id="{A618B4AE-9447-C943-8C77-78BA514BB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66" y="584597"/>
            <a:ext cx="5669805" cy="351000"/>
          </a:xfrm>
        </p:spPr>
        <p:txBody>
          <a:bodyPr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2" name="Pladsholder til tekst 2">
            <a:extLst>
              <a:ext uri="{FF2B5EF4-FFF2-40B4-BE49-F238E27FC236}">
                <a16:creationId xmlns:a16="http://schemas.microsoft.com/office/drawing/2014/main" id="{42B49B3D-4866-474E-B5F1-BC5836BAAD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7273" y="3273828"/>
            <a:ext cx="1688444" cy="405000"/>
          </a:xfrm>
        </p:spPr>
        <p:txBody>
          <a:bodyPr anchor="b" anchorCtr="0"/>
          <a:lstStyle>
            <a:lvl1pPr algn="r">
              <a:defRPr lang="da-DK" sz="900" b="1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3" name="Pladsholder til tekst 4">
            <a:extLst>
              <a:ext uri="{FF2B5EF4-FFF2-40B4-BE49-F238E27FC236}">
                <a16:creationId xmlns:a16="http://schemas.microsoft.com/office/drawing/2014/main" id="{28B61AEC-F957-7E4A-8764-380FB29C3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7273" y="3879927"/>
            <a:ext cx="1688444" cy="135000"/>
          </a:xfrm>
        </p:spPr>
        <p:txBody>
          <a:bodyPr anchor="ctr" anchorCtr="0"/>
          <a:lstStyle>
            <a:lvl1pPr algn="r">
              <a:defRPr lang="da-DK" sz="8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15" name="Pladsholder til tekst 4">
            <a:extLst>
              <a:ext uri="{FF2B5EF4-FFF2-40B4-BE49-F238E27FC236}">
                <a16:creationId xmlns:a16="http://schemas.microsoft.com/office/drawing/2014/main" id="{240A9312-A4D3-6C4C-9289-47F9CFB5DE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67273" y="3697075"/>
            <a:ext cx="1688444" cy="135000"/>
          </a:xfrm>
        </p:spPr>
        <p:txBody>
          <a:bodyPr anchor="ctr" anchorCtr="0"/>
          <a:lstStyle>
            <a:lvl1pPr algn="r">
              <a:defRPr lang="da-DK" sz="8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Indsæt dato</a:t>
            </a:r>
          </a:p>
        </p:txBody>
      </p:sp>
    </p:spTree>
    <p:extLst>
      <p:ext uri="{BB962C8B-B14F-4D97-AF65-F5344CB8AC3E}">
        <p14:creationId xmlns:p14="http://schemas.microsoft.com/office/powerpoint/2010/main" val="42451018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mørkt billede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9144000" cy="4561285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75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148060" y="5769027"/>
            <a:ext cx="3639964" cy="1510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818792" y="5769027"/>
            <a:ext cx="298376" cy="1510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Titel 10">
            <a:extLst>
              <a:ext uri="{FF2B5EF4-FFF2-40B4-BE49-F238E27FC236}">
                <a16:creationId xmlns:a16="http://schemas.microsoft.com/office/drawing/2014/main" id="{B7F9C7AC-DC81-ED40-9796-33611B5DB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66" y="584597"/>
            <a:ext cx="5669805" cy="351000"/>
          </a:xfrm>
        </p:spPr>
        <p:txBody>
          <a:bodyPr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0FE724D6-0010-3743-B773-F1E842B91E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7273" y="3273828"/>
            <a:ext cx="1688444" cy="405000"/>
          </a:xfrm>
        </p:spPr>
        <p:txBody>
          <a:bodyPr anchor="b" anchorCtr="0"/>
          <a:lstStyle>
            <a:lvl1pPr algn="r">
              <a:defRPr lang="da-DK" sz="900" b="1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0" name="Pladsholder til tekst 4">
            <a:extLst>
              <a:ext uri="{FF2B5EF4-FFF2-40B4-BE49-F238E27FC236}">
                <a16:creationId xmlns:a16="http://schemas.microsoft.com/office/drawing/2014/main" id="{BE265931-DAC6-D44C-A798-75A6AEDB7B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7273" y="3879927"/>
            <a:ext cx="1688444" cy="135000"/>
          </a:xfrm>
        </p:spPr>
        <p:txBody>
          <a:bodyPr anchor="ctr" anchorCtr="0"/>
          <a:lstStyle>
            <a:lvl1pPr algn="r">
              <a:defRPr lang="da-DK" sz="8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11" name="Pladsholder til tekst 4">
            <a:extLst>
              <a:ext uri="{FF2B5EF4-FFF2-40B4-BE49-F238E27FC236}">
                <a16:creationId xmlns:a16="http://schemas.microsoft.com/office/drawing/2014/main" id="{3A38A144-48BD-4840-B806-50FD592F24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67273" y="3697075"/>
            <a:ext cx="1688444" cy="135000"/>
          </a:xfrm>
        </p:spPr>
        <p:txBody>
          <a:bodyPr anchor="ctr" anchorCtr="0"/>
          <a:lstStyle>
            <a:lvl1pPr algn="r">
              <a:defRPr lang="da-DK" sz="8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Indsæt dato</a:t>
            </a:r>
          </a:p>
        </p:txBody>
      </p:sp>
    </p:spTree>
    <p:extLst>
      <p:ext uri="{BB962C8B-B14F-4D97-AF65-F5344CB8AC3E}">
        <p14:creationId xmlns:p14="http://schemas.microsoft.com/office/powerpoint/2010/main" val="37169744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lyst billede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9144000" cy="4561285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75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148060" y="5769027"/>
            <a:ext cx="3639964" cy="1510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818792" y="5769027"/>
            <a:ext cx="298376" cy="1510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Titel 10">
            <a:extLst>
              <a:ext uri="{FF2B5EF4-FFF2-40B4-BE49-F238E27FC236}">
                <a16:creationId xmlns:a16="http://schemas.microsoft.com/office/drawing/2014/main" id="{0D1A318C-794C-8F43-BB2A-5B5C17C6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66" y="584597"/>
            <a:ext cx="5669805" cy="351000"/>
          </a:xfrm>
        </p:spPr>
        <p:txBody>
          <a:bodyPr/>
          <a:lstStyle>
            <a:lvl1pPr>
              <a:defRPr sz="45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CE2DB6ED-3774-F147-BC5B-CBB2C762BF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7273" y="3273828"/>
            <a:ext cx="1688444" cy="405000"/>
          </a:xfrm>
        </p:spPr>
        <p:txBody>
          <a:bodyPr anchor="b" anchorCtr="0"/>
          <a:lstStyle>
            <a:lvl1pPr algn="r">
              <a:defRPr lang="da-DK" sz="900" b="1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0" name="Pladsholder til tekst 4">
            <a:extLst>
              <a:ext uri="{FF2B5EF4-FFF2-40B4-BE49-F238E27FC236}">
                <a16:creationId xmlns:a16="http://schemas.microsoft.com/office/drawing/2014/main" id="{243ED9BF-2A3C-6049-A1E1-AB5D7B574C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7273" y="3879927"/>
            <a:ext cx="1688444" cy="135000"/>
          </a:xfrm>
        </p:spPr>
        <p:txBody>
          <a:bodyPr anchor="ctr" anchorCtr="0"/>
          <a:lstStyle>
            <a:lvl1pPr algn="r">
              <a:defRPr lang="da-DK" sz="800" b="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11" name="Pladsholder til tekst 4">
            <a:extLst>
              <a:ext uri="{FF2B5EF4-FFF2-40B4-BE49-F238E27FC236}">
                <a16:creationId xmlns:a16="http://schemas.microsoft.com/office/drawing/2014/main" id="{5C5A113F-50FD-ED43-8C56-0A78605B7F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67273" y="3697075"/>
            <a:ext cx="1688444" cy="135000"/>
          </a:xfrm>
        </p:spPr>
        <p:txBody>
          <a:bodyPr anchor="ctr" anchorCtr="0"/>
          <a:lstStyle>
            <a:lvl1pPr algn="r">
              <a:defRPr lang="da-DK" sz="800" b="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Indsæt dato</a:t>
            </a:r>
          </a:p>
        </p:txBody>
      </p:sp>
    </p:spTree>
    <p:extLst>
      <p:ext uri="{BB962C8B-B14F-4D97-AF65-F5344CB8AC3E}">
        <p14:creationId xmlns:p14="http://schemas.microsoft.com/office/powerpoint/2010/main" val="14326157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gsorden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8DD57B5-5C95-E346-A5F3-A709BF139F44}" type="datetime3">
              <a:t>12.02.2021</a:t>
            </a:fld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4810EBB-79F6-1440-A235-07EE7D7DE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65" y="584597"/>
            <a:ext cx="3812830" cy="351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tabel 3">
            <a:extLst>
              <a:ext uri="{FF2B5EF4-FFF2-40B4-BE49-F238E27FC236}">
                <a16:creationId xmlns:a16="http://schemas.microsoft.com/office/drawing/2014/main" id="{2C2D31F3-CACE-E542-8D63-F51828BAB7C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488766" y="1168400"/>
            <a:ext cx="3812829" cy="2806700"/>
          </a:xfrm>
        </p:spPr>
        <p:txBody>
          <a:bodyPr anchor="ctr"/>
          <a:lstStyle>
            <a:lvl1pPr marL="0" marR="0" indent="0" algn="l" defTabSz="685783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da-DK" dirty="0"/>
              <a:t>Klik på ikonet og indsæt en tabel</a:t>
            </a:r>
          </a:p>
        </p:txBody>
      </p:sp>
      <p:sp>
        <p:nvSpPr>
          <p:cNvPr id="9" name="Pladsholder til tabel 3">
            <a:extLst>
              <a:ext uri="{FF2B5EF4-FFF2-40B4-BE49-F238E27FC236}">
                <a16:creationId xmlns:a16="http://schemas.microsoft.com/office/drawing/2014/main" id="{552EDF94-9408-1844-A084-BB4D7A171B0D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4841875" y="1168400"/>
            <a:ext cx="3812829" cy="2806700"/>
          </a:xfrm>
        </p:spPr>
        <p:txBody>
          <a:bodyPr anchor="ctr"/>
          <a:lstStyle>
            <a:lvl1pPr marL="0" marR="0" indent="0" algn="l" defTabSz="685783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da-DK" dirty="0"/>
              <a:t>Klik på ikonet og indsæt en tabel</a:t>
            </a:r>
          </a:p>
        </p:txBody>
      </p:sp>
    </p:spTree>
    <p:extLst>
      <p:ext uri="{BB962C8B-B14F-4D97-AF65-F5344CB8AC3E}">
        <p14:creationId xmlns:p14="http://schemas.microsoft.com/office/powerpoint/2010/main" val="39677190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spalter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488828" y="1168004"/>
            <a:ext cx="3812830" cy="3393282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8DD57B5-5C95-E346-A5F3-A709BF139F44}" type="datetime3">
              <a:t>12.02.2021</a:t>
            </a:fld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4810EBB-79F6-1440-A235-07EE7D7DE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65" y="584597"/>
            <a:ext cx="3812830" cy="351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17" name="Pladsholder til tekst 2">
            <a:extLst>
              <a:ext uri="{FF2B5EF4-FFF2-40B4-BE49-F238E27FC236}">
                <a16:creationId xmlns:a16="http://schemas.microsoft.com/office/drawing/2014/main" id="{2B905F23-B72E-2848-8F49-90F1C7478C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43995" y="1168004"/>
            <a:ext cx="3812830" cy="3393282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425128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 billede til højre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488828" y="1168004"/>
            <a:ext cx="3812830" cy="3393282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842344" y="1"/>
            <a:ext cx="3813374" cy="4561285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8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77A5E23-3409-F646-BCD4-73EEB471E1DF}" type="datetime3">
              <a:t>12.02.2021</a:t>
            </a:fld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4810EBB-79F6-1440-A235-07EE7D7DE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65" y="584597"/>
            <a:ext cx="3812830" cy="351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0353652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 billede til venstre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E74AD5B-8FEC-8D44-AC75-C1F527063C07}" type="datetime3">
              <a:t>12.02.2021</a:t>
            </a:fld>
            <a:endParaRPr lang="da-DK" dirty="0"/>
          </a:p>
        </p:txBody>
      </p:sp>
      <p:sp>
        <p:nvSpPr>
          <p:cNvPr id="29" name="Pladsholder til tekst 2">
            <a:extLst>
              <a:ext uri="{FF2B5EF4-FFF2-40B4-BE49-F238E27FC236}">
                <a16:creationId xmlns:a16="http://schemas.microsoft.com/office/drawing/2014/main" id="{1C73895B-8C05-934E-823E-75C998FAD5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42342" y="1168004"/>
            <a:ext cx="3812830" cy="3393282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0" name="Pladsholder til billede 3">
            <a:extLst>
              <a:ext uri="{FF2B5EF4-FFF2-40B4-BE49-F238E27FC236}">
                <a16:creationId xmlns:a16="http://schemas.microsoft.com/office/drawing/2014/main" id="{176B8DA8-3A28-F043-9642-B94A647587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7094" y="1"/>
            <a:ext cx="3812831" cy="4561285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8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A99C8D-1999-2644-B234-40C80FCE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344" y="584597"/>
            <a:ext cx="3813373" cy="351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5763029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gument-1 2 spalter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8DD57B5-5C95-E346-A5F3-A709BF139F44}" type="datetime3">
              <a:t>12.02.2021</a:t>
            </a:fld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4810EBB-79F6-1440-A235-07EE7D7DE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64" y="584597"/>
            <a:ext cx="8166285" cy="351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C9E78A7-9B5F-C248-9526-BE19A70725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363" y="3651250"/>
            <a:ext cx="8167687" cy="909638"/>
          </a:xfrm>
        </p:spPr>
        <p:txBody>
          <a:bodyPr anchor="ctr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6" name="Højrepil 25">
            <a:extLst>
              <a:ext uri="{FF2B5EF4-FFF2-40B4-BE49-F238E27FC236}">
                <a16:creationId xmlns:a16="http://schemas.microsoft.com/office/drawing/2014/main" id="{41EEABCC-9D7B-304A-9EFD-FA80DE754896}"/>
              </a:ext>
            </a:extLst>
          </p:cNvPr>
          <p:cNvSpPr/>
          <p:nvPr userDrawn="1"/>
        </p:nvSpPr>
        <p:spPr>
          <a:xfrm>
            <a:off x="4499198" y="2185411"/>
            <a:ext cx="144016" cy="216024"/>
          </a:xfrm>
          <a:prstGeom prst="rightArrow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8" name="Pladsholder til tekst 2">
            <a:extLst>
              <a:ext uri="{FF2B5EF4-FFF2-40B4-BE49-F238E27FC236}">
                <a16:creationId xmlns:a16="http://schemas.microsoft.com/office/drawing/2014/main" id="{26DB1A99-481D-6944-987B-2CAC4F18DC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8828" y="1168004"/>
            <a:ext cx="3812830" cy="2267446"/>
          </a:xfrm>
          <a:solidFill>
            <a:schemeClr val="accent2">
              <a:lumMod val="40000"/>
              <a:lumOff val="60000"/>
            </a:schemeClr>
          </a:solidFill>
        </p:spPr>
        <p:txBody>
          <a:bodyPr lIns="108000" tIns="108000" rIns="108000" bIns="108000" anchor="t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9" name="Pladsholder til tekst 2">
            <a:extLst>
              <a:ext uri="{FF2B5EF4-FFF2-40B4-BE49-F238E27FC236}">
                <a16:creationId xmlns:a16="http://schemas.microsoft.com/office/drawing/2014/main" id="{B61D23F7-F9B9-9041-A511-707D728826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42220" y="1168004"/>
            <a:ext cx="3812830" cy="2267446"/>
          </a:xfrm>
          <a:solidFill>
            <a:schemeClr val="accent2">
              <a:lumMod val="40000"/>
              <a:lumOff val="60000"/>
            </a:schemeClr>
          </a:solidFill>
        </p:spPr>
        <p:txBody>
          <a:bodyPr lIns="108000" tIns="108000" rIns="108000" bIns="108000" anchor="t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2041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18"/>
          <p:cNvSpPr>
            <a:spLocks noGrp="1"/>
          </p:cNvSpPr>
          <p:nvPr>
            <p:ph type="body" sz="quarter" idx="12"/>
          </p:nvPr>
        </p:nvSpPr>
        <p:spPr>
          <a:xfrm>
            <a:off x="480515" y="1707659"/>
            <a:ext cx="8195941" cy="2736303"/>
          </a:xfrm>
        </p:spPr>
        <p:txBody>
          <a:bodyPr>
            <a:noAutofit/>
          </a:bodyPr>
          <a:lstStyle>
            <a:lvl1pPr marL="0" indent="0">
              <a:buClr>
                <a:srgbClr val="FF0000"/>
              </a:buClr>
              <a:buFontTx/>
              <a:buNone/>
              <a:defRPr sz="1800" baseline="0"/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8" name="Pladsholder til tekst 18"/>
          <p:cNvSpPr>
            <a:spLocks noGrp="1"/>
          </p:cNvSpPr>
          <p:nvPr>
            <p:ph type="body" sz="quarter" idx="13" hasCustomPrompt="1"/>
          </p:nvPr>
        </p:nvSpPr>
        <p:spPr>
          <a:xfrm>
            <a:off x="480515" y="759038"/>
            <a:ext cx="8195941" cy="840606"/>
          </a:xfrm>
        </p:spPr>
        <p:txBody>
          <a:bodyPr>
            <a:noAutofit/>
          </a:bodyPr>
          <a:lstStyle>
            <a:lvl1pPr marL="0" indent="0">
              <a:buClr>
                <a:srgbClr val="FF0000"/>
              </a:buClr>
              <a:buFontTx/>
              <a:buNone/>
              <a:defRPr sz="3200" b="0" baseline="0"/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cxnSp>
        <p:nvCxnSpPr>
          <p:cNvPr id="12" name="Lige forbindelse 11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475533" y="4659137"/>
            <a:ext cx="1066087" cy="307105"/>
          </a:xfrm>
          <a:prstGeom prst="rect">
            <a:avLst/>
          </a:prstGeom>
        </p:spPr>
      </p:pic>
      <p:sp>
        <p:nvSpPr>
          <p:cNvPr id="10" name="Pladsholder til dato 3"/>
          <p:cNvSpPr txBox="1">
            <a:spLocks/>
          </p:cNvSpPr>
          <p:nvPr userDrawn="1"/>
        </p:nvSpPr>
        <p:spPr>
          <a:xfrm>
            <a:off x="6972268" y="4802828"/>
            <a:ext cx="1262869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z="600" smtClean="0"/>
              <a:pPr/>
              <a:t>12. februar 2021</a:t>
            </a:fld>
            <a:endParaRPr lang="da-DK" sz="600" dirty="0"/>
          </a:p>
        </p:txBody>
      </p:sp>
      <p:sp>
        <p:nvSpPr>
          <p:cNvPr id="11" name="Pladsholder til diasnummer 5"/>
          <p:cNvSpPr txBox="1">
            <a:spLocks/>
          </p:cNvSpPr>
          <p:nvPr userDrawn="1"/>
        </p:nvSpPr>
        <p:spPr>
          <a:xfrm>
            <a:off x="7930334" y="4802828"/>
            <a:ext cx="828047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600" dirty="0" smtClean="0"/>
              <a:t>Side </a:t>
            </a:r>
            <a:fld id="{8E044AEF-F590-47CE-BE8F-5C241A59BA2A}" type="slidenum">
              <a:rPr lang="da-DK" sz="600" smtClean="0"/>
              <a:pPr/>
              <a:t>‹nr.›</a:t>
            </a:fld>
            <a:endParaRPr lang="da-DK" sz="600" dirty="0"/>
          </a:p>
        </p:txBody>
      </p:sp>
    </p:spTree>
    <p:extLst>
      <p:ext uri="{BB962C8B-B14F-4D97-AF65-F5344CB8AC3E}">
        <p14:creationId xmlns:p14="http://schemas.microsoft.com/office/powerpoint/2010/main" val="158648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gument-2 2 spalter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8DD57B5-5C95-E346-A5F3-A709BF139F44}" type="datetime3">
              <a:t>12.02.2021</a:t>
            </a:fld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4810EBB-79F6-1440-A235-07EE7D7DE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64" y="584597"/>
            <a:ext cx="8166285" cy="351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C9E78A7-9B5F-C248-9526-BE19A70725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363" y="3651250"/>
            <a:ext cx="8167687" cy="909638"/>
          </a:xfrm>
        </p:spPr>
        <p:txBody>
          <a:bodyPr anchor="ctr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6" name="Højrepil 25">
            <a:extLst>
              <a:ext uri="{FF2B5EF4-FFF2-40B4-BE49-F238E27FC236}">
                <a16:creationId xmlns:a16="http://schemas.microsoft.com/office/drawing/2014/main" id="{41EEABCC-9D7B-304A-9EFD-FA80DE754896}"/>
              </a:ext>
            </a:extLst>
          </p:cNvPr>
          <p:cNvSpPr/>
          <p:nvPr userDrawn="1"/>
        </p:nvSpPr>
        <p:spPr>
          <a:xfrm rot="5400000">
            <a:off x="2323235" y="3435338"/>
            <a:ext cx="144016" cy="216024"/>
          </a:xfrm>
          <a:prstGeom prst="rightArrow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8" name="Pladsholder til tekst 2">
            <a:extLst>
              <a:ext uri="{FF2B5EF4-FFF2-40B4-BE49-F238E27FC236}">
                <a16:creationId xmlns:a16="http://schemas.microsoft.com/office/drawing/2014/main" id="{26DB1A99-481D-6944-987B-2CAC4F18DC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8828" y="1168004"/>
            <a:ext cx="3812830" cy="2267446"/>
          </a:xfrm>
          <a:solidFill>
            <a:schemeClr val="accent2">
              <a:lumMod val="40000"/>
              <a:lumOff val="60000"/>
            </a:schemeClr>
          </a:solidFill>
        </p:spPr>
        <p:txBody>
          <a:bodyPr lIns="108000" tIns="108000" rIns="108000" bIns="108000" anchor="t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9" name="Pladsholder til tekst 2">
            <a:extLst>
              <a:ext uri="{FF2B5EF4-FFF2-40B4-BE49-F238E27FC236}">
                <a16:creationId xmlns:a16="http://schemas.microsoft.com/office/drawing/2014/main" id="{B61D23F7-F9B9-9041-A511-707D728826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42220" y="1168004"/>
            <a:ext cx="3812830" cy="2267446"/>
          </a:xfrm>
          <a:solidFill>
            <a:schemeClr val="accent2">
              <a:lumMod val="40000"/>
              <a:lumOff val="60000"/>
            </a:schemeClr>
          </a:solidFill>
        </p:spPr>
        <p:txBody>
          <a:bodyPr lIns="108000" tIns="108000" rIns="108000" bIns="108000" anchor="t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Højrepil 7">
            <a:extLst>
              <a:ext uri="{FF2B5EF4-FFF2-40B4-BE49-F238E27FC236}">
                <a16:creationId xmlns:a16="http://schemas.microsoft.com/office/drawing/2014/main" id="{75257325-A8A5-DD44-BA20-840B4FC669FE}"/>
              </a:ext>
            </a:extLst>
          </p:cNvPr>
          <p:cNvSpPr/>
          <p:nvPr userDrawn="1"/>
        </p:nvSpPr>
        <p:spPr>
          <a:xfrm rot="5400000">
            <a:off x="6676627" y="3435338"/>
            <a:ext cx="144016" cy="216024"/>
          </a:xfrm>
          <a:prstGeom prst="rightArrow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20199639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gument-1 3 spalter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8DD57B5-5C95-E346-A5F3-A709BF139F44}" type="datetime3">
              <a:t>12.02.2021</a:t>
            </a:fld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4810EBB-79F6-1440-A235-07EE7D7DE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64" y="584597"/>
            <a:ext cx="8166285" cy="351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C9E78A7-9B5F-C248-9526-BE19A70725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363" y="3651250"/>
            <a:ext cx="8167687" cy="909638"/>
          </a:xfrm>
        </p:spPr>
        <p:txBody>
          <a:bodyPr anchor="ctr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CC283113-0D53-9248-8177-D22A2A2BDC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7361" y="1168400"/>
            <a:ext cx="2376000" cy="2267446"/>
          </a:xfrm>
          <a:solidFill>
            <a:schemeClr val="accent2">
              <a:lumMod val="40000"/>
              <a:lumOff val="60000"/>
            </a:schemeClr>
          </a:solidFill>
        </p:spPr>
        <p:txBody>
          <a:bodyPr lIns="72000" tIns="72000" rIns="72000" bIns="7200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4" name="Pladsholder til tekst 11">
            <a:extLst>
              <a:ext uri="{FF2B5EF4-FFF2-40B4-BE49-F238E27FC236}">
                <a16:creationId xmlns:a16="http://schemas.microsoft.com/office/drawing/2014/main" id="{D32C463C-0E26-2C4D-8929-2458FD2837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2945" y="1168400"/>
            <a:ext cx="2376000" cy="2267446"/>
          </a:xfrm>
          <a:solidFill>
            <a:schemeClr val="accent2">
              <a:lumMod val="40000"/>
              <a:lumOff val="60000"/>
            </a:schemeClr>
          </a:solidFill>
        </p:spPr>
        <p:txBody>
          <a:bodyPr lIns="72000" tIns="72000" rIns="72000" bIns="7200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9" name="Pladsholder til tekst 11">
            <a:extLst>
              <a:ext uri="{FF2B5EF4-FFF2-40B4-BE49-F238E27FC236}">
                <a16:creationId xmlns:a16="http://schemas.microsoft.com/office/drawing/2014/main" id="{5075A043-C994-0746-9665-16BEEA1980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3205" y="1168400"/>
            <a:ext cx="2376000" cy="2267446"/>
          </a:xfrm>
          <a:solidFill>
            <a:schemeClr val="accent2">
              <a:lumMod val="40000"/>
              <a:lumOff val="60000"/>
            </a:schemeClr>
          </a:solidFill>
        </p:spPr>
        <p:txBody>
          <a:bodyPr lIns="72000" tIns="72000" rIns="72000" bIns="7200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5" name="Højrepil 24">
            <a:extLst>
              <a:ext uri="{FF2B5EF4-FFF2-40B4-BE49-F238E27FC236}">
                <a16:creationId xmlns:a16="http://schemas.microsoft.com/office/drawing/2014/main" id="{2FE81581-68C7-424F-BBD4-6F488469027F}"/>
              </a:ext>
            </a:extLst>
          </p:cNvPr>
          <p:cNvSpPr/>
          <p:nvPr userDrawn="1"/>
        </p:nvSpPr>
        <p:spPr>
          <a:xfrm>
            <a:off x="3048223" y="2185411"/>
            <a:ext cx="144016" cy="216024"/>
          </a:xfrm>
          <a:prstGeom prst="rightArrow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7" name="Højrepil 26">
            <a:extLst>
              <a:ext uri="{FF2B5EF4-FFF2-40B4-BE49-F238E27FC236}">
                <a16:creationId xmlns:a16="http://schemas.microsoft.com/office/drawing/2014/main" id="{9DB392A5-296E-6B43-ABFC-04083BF67575}"/>
              </a:ext>
            </a:extLst>
          </p:cNvPr>
          <p:cNvSpPr/>
          <p:nvPr userDrawn="1"/>
        </p:nvSpPr>
        <p:spPr>
          <a:xfrm>
            <a:off x="5944067" y="2185411"/>
            <a:ext cx="144016" cy="216024"/>
          </a:xfrm>
          <a:prstGeom prst="rightArrow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31260004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gument-2 3 spalter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8DD57B5-5C95-E346-A5F3-A709BF139F44}" type="datetime3">
              <a:t>12.02.2021</a:t>
            </a:fld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4810EBB-79F6-1440-A235-07EE7D7DE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64" y="584597"/>
            <a:ext cx="8166285" cy="351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C9E78A7-9B5F-C248-9526-BE19A70725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363" y="3651250"/>
            <a:ext cx="8167687" cy="909638"/>
          </a:xfrm>
        </p:spPr>
        <p:txBody>
          <a:bodyPr anchor="ctr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CC283113-0D53-9248-8177-D22A2A2BDC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7361" y="1168400"/>
            <a:ext cx="2376000" cy="2267446"/>
          </a:xfrm>
          <a:solidFill>
            <a:schemeClr val="accent2">
              <a:lumMod val="40000"/>
              <a:lumOff val="60000"/>
            </a:schemeClr>
          </a:solidFill>
        </p:spPr>
        <p:txBody>
          <a:bodyPr lIns="72000" tIns="72000" rIns="72000" bIns="7200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4" name="Pladsholder til tekst 11">
            <a:extLst>
              <a:ext uri="{FF2B5EF4-FFF2-40B4-BE49-F238E27FC236}">
                <a16:creationId xmlns:a16="http://schemas.microsoft.com/office/drawing/2014/main" id="{D32C463C-0E26-2C4D-8929-2458FD2837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2945" y="1168400"/>
            <a:ext cx="2376000" cy="2267446"/>
          </a:xfrm>
          <a:solidFill>
            <a:schemeClr val="accent2">
              <a:lumMod val="40000"/>
              <a:lumOff val="60000"/>
            </a:schemeClr>
          </a:solidFill>
        </p:spPr>
        <p:txBody>
          <a:bodyPr lIns="72000" tIns="72000" rIns="72000" bIns="7200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9" name="Pladsholder til tekst 11">
            <a:extLst>
              <a:ext uri="{FF2B5EF4-FFF2-40B4-BE49-F238E27FC236}">
                <a16:creationId xmlns:a16="http://schemas.microsoft.com/office/drawing/2014/main" id="{5075A043-C994-0746-9665-16BEEA1980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3205" y="1168400"/>
            <a:ext cx="2376000" cy="2267446"/>
          </a:xfrm>
          <a:solidFill>
            <a:schemeClr val="accent2">
              <a:lumMod val="40000"/>
              <a:lumOff val="60000"/>
            </a:schemeClr>
          </a:solidFill>
        </p:spPr>
        <p:txBody>
          <a:bodyPr lIns="72000" tIns="72000" rIns="72000" bIns="7200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5" name="Højrepil 24">
            <a:extLst>
              <a:ext uri="{FF2B5EF4-FFF2-40B4-BE49-F238E27FC236}">
                <a16:creationId xmlns:a16="http://schemas.microsoft.com/office/drawing/2014/main" id="{2FE81581-68C7-424F-BBD4-6F488469027F}"/>
              </a:ext>
            </a:extLst>
          </p:cNvPr>
          <p:cNvSpPr/>
          <p:nvPr userDrawn="1"/>
        </p:nvSpPr>
        <p:spPr>
          <a:xfrm rot="5400000">
            <a:off x="1603353" y="3435536"/>
            <a:ext cx="144016" cy="216024"/>
          </a:xfrm>
          <a:prstGeom prst="rightArrow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1" name="Højrepil 10">
            <a:extLst>
              <a:ext uri="{FF2B5EF4-FFF2-40B4-BE49-F238E27FC236}">
                <a16:creationId xmlns:a16="http://schemas.microsoft.com/office/drawing/2014/main" id="{BD0089C5-39E9-C745-A39F-3CD7D32908D7}"/>
              </a:ext>
            </a:extLst>
          </p:cNvPr>
          <p:cNvSpPr/>
          <p:nvPr userDrawn="1"/>
        </p:nvSpPr>
        <p:spPr>
          <a:xfrm rot="5400000">
            <a:off x="4499197" y="3435536"/>
            <a:ext cx="144016" cy="216024"/>
          </a:xfrm>
          <a:prstGeom prst="rightArrow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3" name="Højrepil 12">
            <a:extLst>
              <a:ext uri="{FF2B5EF4-FFF2-40B4-BE49-F238E27FC236}">
                <a16:creationId xmlns:a16="http://schemas.microsoft.com/office/drawing/2014/main" id="{51B398A9-5D04-164D-BB75-5BFDF2E7EB1A}"/>
              </a:ext>
            </a:extLst>
          </p:cNvPr>
          <p:cNvSpPr/>
          <p:nvPr userDrawn="1"/>
        </p:nvSpPr>
        <p:spPr>
          <a:xfrm rot="5400000">
            <a:off x="7388937" y="3435536"/>
            <a:ext cx="144016" cy="216024"/>
          </a:xfrm>
          <a:prstGeom prst="rightArrow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1232464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gument-1 4 spalter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8DD57B5-5C95-E346-A5F3-A709BF139F44}" type="datetime3">
              <a:t>12.02.2021</a:t>
            </a:fld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4810EBB-79F6-1440-A235-07EE7D7DE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64" y="584597"/>
            <a:ext cx="8166285" cy="351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C9E78A7-9B5F-C248-9526-BE19A70725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363" y="3651250"/>
            <a:ext cx="8167687" cy="909638"/>
          </a:xfrm>
        </p:spPr>
        <p:txBody>
          <a:bodyPr anchor="ctr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CC283113-0D53-9248-8177-D22A2A2BDC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7363" y="1168400"/>
            <a:ext cx="1828024" cy="2267446"/>
          </a:xfrm>
          <a:solidFill>
            <a:schemeClr val="accent2">
              <a:lumMod val="40000"/>
              <a:lumOff val="60000"/>
            </a:schemeClr>
          </a:solidFill>
        </p:spPr>
        <p:txBody>
          <a:bodyPr lIns="72000" tIns="72000" rIns="72000" bIns="7200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4" name="Pladsholder til tekst 11">
            <a:extLst>
              <a:ext uri="{FF2B5EF4-FFF2-40B4-BE49-F238E27FC236}">
                <a16:creationId xmlns:a16="http://schemas.microsoft.com/office/drawing/2014/main" id="{D32C463C-0E26-2C4D-8929-2458FD2837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27025" y="1168400"/>
            <a:ext cx="1828024" cy="2267446"/>
          </a:xfrm>
          <a:solidFill>
            <a:schemeClr val="accent2">
              <a:lumMod val="40000"/>
              <a:lumOff val="60000"/>
            </a:schemeClr>
          </a:solidFill>
        </p:spPr>
        <p:txBody>
          <a:bodyPr lIns="72000" tIns="72000" rIns="72000" bIns="7200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8" name="Pladsholder til tekst 11">
            <a:extLst>
              <a:ext uri="{FF2B5EF4-FFF2-40B4-BE49-F238E27FC236}">
                <a16:creationId xmlns:a16="http://schemas.microsoft.com/office/drawing/2014/main" id="{E50AD947-BE24-B94A-90E6-11A2D00D00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00584" y="1168400"/>
            <a:ext cx="1828024" cy="2267446"/>
          </a:xfrm>
          <a:solidFill>
            <a:schemeClr val="accent2">
              <a:lumMod val="40000"/>
              <a:lumOff val="60000"/>
            </a:schemeClr>
          </a:solidFill>
        </p:spPr>
        <p:txBody>
          <a:bodyPr lIns="72000" tIns="72000" rIns="72000" bIns="7200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9" name="Pladsholder til tekst 11">
            <a:extLst>
              <a:ext uri="{FF2B5EF4-FFF2-40B4-BE49-F238E27FC236}">
                <a16:creationId xmlns:a16="http://schemas.microsoft.com/office/drawing/2014/main" id="{5075A043-C994-0746-9665-16BEEA1980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3804" y="1168400"/>
            <a:ext cx="1828024" cy="2267446"/>
          </a:xfrm>
          <a:solidFill>
            <a:schemeClr val="accent2">
              <a:lumMod val="40000"/>
              <a:lumOff val="60000"/>
            </a:schemeClr>
          </a:solidFill>
        </p:spPr>
        <p:txBody>
          <a:bodyPr lIns="72000" tIns="72000" rIns="72000" bIns="7200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5" name="Højrepil 24">
            <a:extLst>
              <a:ext uri="{FF2B5EF4-FFF2-40B4-BE49-F238E27FC236}">
                <a16:creationId xmlns:a16="http://schemas.microsoft.com/office/drawing/2014/main" id="{2FE81581-68C7-424F-BBD4-6F488469027F}"/>
              </a:ext>
            </a:extLst>
          </p:cNvPr>
          <p:cNvSpPr/>
          <p:nvPr userDrawn="1"/>
        </p:nvSpPr>
        <p:spPr>
          <a:xfrm>
            <a:off x="2385976" y="2185411"/>
            <a:ext cx="144016" cy="216024"/>
          </a:xfrm>
          <a:prstGeom prst="rightArrow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6" name="Højrepil 25">
            <a:extLst>
              <a:ext uri="{FF2B5EF4-FFF2-40B4-BE49-F238E27FC236}">
                <a16:creationId xmlns:a16="http://schemas.microsoft.com/office/drawing/2014/main" id="{41EEABCC-9D7B-304A-9EFD-FA80DE754896}"/>
              </a:ext>
            </a:extLst>
          </p:cNvPr>
          <p:cNvSpPr/>
          <p:nvPr userDrawn="1"/>
        </p:nvSpPr>
        <p:spPr>
          <a:xfrm>
            <a:off x="4499198" y="2185411"/>
            <a:ext cx="144016" cy="216024"/>
          </a:xfrm>
          <a:prstGeom prst="rightArrow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7" name="Højrepil 26">
            <a:extLst>
              <a:ext uri="{FF2B5EF4-FFF2-40B4-BE49-F238E27FC236}">
                <a16:creationId xmlns:a16="http://schemas.microsoft.com/office/drawing/2014/main" id="{9DB392A5-296E-6B43-ABFC-04083BF67575}"/>
              </a:ext>
            </a:extLst>
          </p:cNvPr>
          <p:cNvSpPr/>
          <p:nvPr userDrawn="1"/>
        </p:nvSpPr>
        <p:spPr>
          <a:xfrm>
            <a:off x="6612418" y="2185411"/>
            <a:ext cx="144016" cy="216024"/>
          </a:xfrm>
          <a:prstGeom prst="rightArrow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5272037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gument-2 4 spalter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4810EBB-79F6-1440-A235-07EE7D7DE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64" y="584597"/>
            <a:ext cx="8166285" cy="351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C9E78A7-9B5F-C248-9526-BE19A70725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363" y="3651250"/>
            <a:ext cx="8167687" cy="909638"/>
          </a:xfrm>
        </p:spPr>
        <p:txBody>
          <a:bodyPr anchor="ctr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CC283113-0D53-9248-8177-D22A2A2BDC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7363" y="1168400"/>
            <a:ext cx="1828024" cy="2267446"/>
          </a:xfrm>
          <a:solidFill>
            <a:schemeClr val="accent2">
              <a:lumMod val="40000"/>
              <a:lumOff val="60000"/>
            </a:schemeClr>
          </a:solidFill>
          <a:ln w="6350">
            <a:noFill/>
          </a:ln>
        </p:spPr>
        <p:txBody>
          <a:bodyPr lIns="72000" tIns="72000" rIns="72000" bIns="7200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4" name="Pladsholder til tekst 11">
            <a:extLst>
              <a:ext uri="{FF2B5EF4-FFF2-40B4-BE49-F238E27FC236}">
                <a16:creationId xmlns:a16="http://schemas.microsoft.com/office/drawing/2014/main" id="{D32C463C-0E26-2C4D-8929-2458FD2837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27025" y="1168400"/>
            <a:ext cx="1828024" cy="2267446"/>
          </a:xfrm>
          <a:solidFill>
            <a:schemeClr val="accent2">
              <a:lumMod val="40000"/>
              <a:lumOff val="60000"/>
            </a:schemeClr>
          </a:solidFill>
        </p:spPr>
        <p:txBody>
          <a:bodyPr lIns="72000" tIns="72000" rIns="72000" bIns="7200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8" name="Pladsholder til tekst 11">
            <a:extLst>
              <a:ext uri="{FF2B5EF4-FFF2-40B4-BE49-F238E27FC236}">
                <a16:creationId xmlns:a16="http://schemas.microsoft.com/office/drawing/2014/main" id="{E50AD947-BE24-B94A-90E6-11A2D00D00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00584" y="1168400"/>
            <a:ext cx="1828024" cy="2267446"/>
          </a:xfrm>
          <a:solidFill>
            <a:schemeClr val="accent2">
              <a:lumMod val="40000"/>
              <a:lumOff val="60000"/>
            </a:schemeClr>
          </a:solidFill>
        </p:spPr>
        <p:txBody>
          <a:bodyPr lIns="72000" tIns="72000" rIns="72000" bIns="7200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8DD57B5-5C95-E346-A5F3-A709BF139F44}" type="datetime3">
              <a:t>12.02.2021</a:t>
            </a:fld>
            <a:endParaRPr lang="da-DK" dirty="0"/>
          </a:p>
        </p:txBody>
      </p:sp>
      <p:sp>
        <p:nvSpPr>
          <p:cNvPr id="19" name="Pladsholder til tekst 11">
            <a:extLst>
              <a:ext uri="{FF2B5EF4-FFF2-40B4-BE49-F238E27FC236}">
                <a16:creationId xmlns:a16="http://schemas.microsoft.com/office/drawing/2014/main" id="{5075A043-C994-0746-9665-16BEEA1980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3804" y="1168400"/>
            <a:ext cx="1828024" cy="2267446"/>
          </a:xfrm>
          <a:solidFill>
            <a:schemeClr val="accent2">
              <a:lumMod val="40000"/>
              <a:lumOff val="60000"/>
            </a:schemeClr>
          </a:solidFill>
        </p:spPr>
        <p:txBody>
          <a:bodyPr lIns="72000" tIns="72000" rIns="72000" bIns="7200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5" name="Højrepil 24">
            <a:extLst>
              <a:ext uri="{FF2B5EF4-FFF2-40B4-BE49-F238E27FC236}">
                <a16:creationId xmlns:a16="http://schemas.microsoft.com/office/drawing/2014/main" id="{2FE81581-68C7-424F-BBD4-6F488469027F}"/>
              </a:ext>
            </a:extLst>
          </p:cNvPr>
          <p:cNvSpPr/>
          <p:nvPr userDrawn="1"/>
        </p:nvSpPr>
        <p:spPr>
          <a:xfrm rot="5400000">
            <a:off x="1292678" y="3435536"/>
            <a:ext cx="144016" cy="216024"/>
          </a:xfrm>
          <a:prstGeom prst="rightArrow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3" name="Højrepil 12">
            <a:extLst>
              <a:ext uri="{FF2B5EF4-FFF2-40B4-BE49-F238E27FC236}">
                <a16:creationId xmlns:a16="http://schemas.microsoft.com/office/drawing/2014/main" id="{5F819482-7C14-7E43-A620-0B19F87364BA}"/>
              </a:ext>
            </a:extLst>
          </p:cNvPr>
          <p:cNvSpPr/>
          <p:nvPr userDrawn="1"/>
        </p:nvSpPr>
        <p:spPr>
          <a:xfrm rot="5400000">
            <a:off x="3405899" y="3435536"/>
            <a:ext cx="144016" cy="216024"/>
          </a:xfrm>
          <a:prstGeom prst="rightArrow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5" name="Højrepil 14">
            <a:extLst>
              <a:ext uri="{FF2B5EF4-FFF2-40B4-BE49-F238E27FC236}">
                <a16:creationId xmlns:a16="http://schemas.microsoft.com/office/drawing/2014/main" id="{29E70971-7A29-5B45-99ED-430CD18479DF}"/>
              </a:ext>
            </a:extLst>
          </p:cNvPr>
          <p:cNvSpPr/>
          <p:nvPr userDrawn="1"/>
        </p:nvSpPr>
        <p:spPr>
          <a:xfrm rot="5400000">
            <a:off x="5519120" y="3435536"/>
            <a:ext cx="144016" cy="216024"/>
          </a:xfrm>
          <a:prstGeom prst="rightArrow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6" name="Højrepil 15">
            <a:extLst>
              <a:ext uri="{FF2B5EF4-FFF2-40B4-BE49-F238E27FC236}">
                <a16:creationId xmlns:a16="http://schemas.microsoft.com/office/drawing/2014/main" id="{BEF88CB5-A1ED-2746-A344-31420505FA3C}"/>
              </a:ext>
            </a:extLst>
          </p:cNvPr>
          <p:cNvSpPr/>
          <p:nvPr userDrawn="1"/>
        </p:nvSpPr>
        <p:spPr>
          <a:xfrm rot="5400000">
            <a:off x="7632340" y="3435536"/>
            <a:ext cx="144016" cy="216024"/>
          </a:xfrm>
          <a:prstGeom prst="rightArrow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25282691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2486A00-A296-884D-964D-3240749072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1123" y="1168005"/>
            <a:ext cx="7021754" cy="2807494"/>
          </a:xfrm>
        </p:spPr>
        <p:txBody>
          <a:bodyPr tIns="0" anchor="ctr" anchorCtr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2099985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m ikon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2486A00-A296-884D-964D-3240749072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1123" y="584684"/>
            <a:ext cx="7021754" cy="3390815"/>
          </a:xfrm>
        </p:spPr>
        <p:txBody>
          <a:bodyPr tIns="1080000" anchor="ctr" anchorCtr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9E642AAF-364D-7D43-9F2A-A9F9E4874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96824" y="584682"/>
            <a:ext cx="1350352" cy="1350000"/>
          </a:xfrm>
        </p:spPr>
        <p:txBody>
          <a:bodyPr tIns="612000" anchor="ctr" anchorCtr="0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Ikon</a:t>
            </a:r>
          </a:p>
        </p:txBody>
      </p:sp>
    </p:spTree>
    <p:extLst>
      <p:ext uri="{BB962C8B-B14F-4D97-AF65-F5344CB8AC3E}">
        <p14:creationId xmlns:p14="http://schemas.microsoft.com/office/powerpoint/2010/main" val="35855131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 ikoner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B03487C-BD18-0048-9D0F-3C1D2ED597B4}" type="datetime3">
              <a:t>12.02.2021</a:t>
            </a:fld>
            <a:endParaRPr lang="da-DK" dirty="0"/>
          </a:p>
        </p:txBody>
      </p:sp>
      <p:sp>
        <p:nvSpPr>
          <p:cNvPr id="29" name="Pladsholder til tekst 2">
            <a:extLst>
              <a:ext uri="{FF2B5EF4-FFF2-40B4-BE49-F238E27FC236}">
                <a16:creationId xmlns:a16="http://schemas.microsoft.com/office/drawing/2014/main" id="{1C73895B-8C05-934E-823E-75C998FAD5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094" y="1653649"/>
            <a:ext cx="2430633" cy="657385"/>
          </a:xfrm>
        </p:spPr>
        <p:txBody>
          <a:bodyPr anchor="t" anchorCtr="0"/>
          <a:lstStyle>
            <a:lvl1pPr algn="ctr">
              <a:defRPr sz="12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0" name="Pladsholder til billede 3">
            <a:extLst>
              <a:ext uri="{FF2B5EF4-FFF2-40B4-BE49-F238E27FC236}">
                <a16:creationId xmlns:a16="http://schemas.microsoft.com/office/drawing/2014/main" id="{176B8DA8-3A28-F043-9642-B94A647587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64010" y="922999"/>
            <a:ext cx="676800" cy="6768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8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6" name="Pladsholder til tekst 2">
            <a:extLst>
              <a:ext uri="{FF2B5EF4-FFF2-40B4-BE49-F238E27FC236}">
                <a16:creationId xmlns:a16="http://schemas.microsoft.com/office/drawing/2014/main" id="{CED87691-D97E-2543-A44A-53C1FF27DE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5084" y="1653649"/>
            <a:ext cx="2430633" cy="657385"/>
          </a:xfrm>
        </p:spPr>
        <p:txBody>
          <a:bodyPr anchor="t" anchorCtr="0"/>
          <a:lstStyle>
            <a:lvl1pPr algn="ctr">
              <a:defRPr sz="12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CD1A9D2F-6AF5-A049-9D1C-586197F9A2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56684" y="1653649"/>
            <a:ext cx="2430633" cy="657385"/>
          </a:xfrm>
        </p:spPr>
        <p:txBody>
          <a:bodyPr anchor="t" anchorCtr="0"/>
          <a:lstStyle>
            <a:lvl1pPr algn="ctr">
              <a:defRPr sz="12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>
            <a:extLst>
              <a:ext uri="{FF2B5EF4-FFF2-40B4-BE49-F238E27FC236}">
                <a16:creationId xmlns:a16="http://schemas.microsoft.com/office/drawing/2014/main" id="{C48F51AF-EE09-7640-985D-49A9AACC625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33600" y="922999"/>
            <a:ext cx="676800" cy="6768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8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9" name="Pladsholder til billede 3">
            <a:extLst>
              <a:ext uri="{FF2B5EF4-FFF2-40B4-BE49-F238E27FC236}">
                <a16:creationId xmlns:a16="http://schemas.microsoft.com/office/drawing/2014/main" id="{48734797-E8DF-014D-A55D-6BF430204D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03190" y="922999"/>
            <a:ext cx="676800" cy="6768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8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7FD11B2D-4CCA-B241-84AE-FEEE1ABA1A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7094" y="3651871"/>
            <a:ext cx="2430633" cy="657385"/>
          </a:xfrm>
        </p:spPr>
        <p:txBody>
          <a:bodyPr anchor="t" anchorCtr="0"/>
          <a:lstStyle>
            <a:lvl1pPr algn="ctr">
              <a:defRPr sz="12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billede 3">
            <a:extLst>
              <a:ext uri="{FF2B5EF4-FFF2-40B4-BE49-F238E27FC236}">
                <a16:creationId xmlns:a16="http://schemas.microsoft.com/office/drawing/2014/main" id="{569D038D-5624-EF47-A522-C6916B347C5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364010" y="2919180"/>
            <a:ext cx="676800" cy="6768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8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3" name="Pladsholder til tekst 2">
            <a:extLst>
              <a:ext uri="{FF2B5EF4-FFF2-40B4-BE49-F238E27FC236}">
                <a16:creationId xmlns:a16="http://schemas.microsoft.com/office/drawing/2014/main" id="{305F192E-8164-454B-A226-E3A490C19B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5084" y="3651871"/>
            <a:ext cx="2430633" cy="657385"/>
          </a:xfrm>
        </p:spPr>
        <p:txBody>
          <a:bodyPr anchor="t" anchorCtr="0"/>
          <a:lstStyle>
            <a:lvl1pPr algn="ctr">
              <a:defRPr sz="12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4" name="Pladsholder til tekst 2">
            <a:extLst>
              <a:ext uri="{FF2B5EF4-FFF2-40B4-BE49-F238E27FC236}">
                <a16:creationId xmlns:a16="http://schemas.microsoft.com/office/drawing/2014/main" id="{29618506-C79D-9843-8CE5-115DF2F55A7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56684" y="3651871"/>
            <a:ext cx="2430633" cy="657385"/>
          </a:xfrm>
        </p:spPr>
        <p:txBody>
          <a:bodyPr anchor="t" anchorCtr="0"/>
          <a:lstStyle>
            <a:lvl1pPr algn="ctr">
              <a:defRPr sz="12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5" name="Pladsholder til billede 3">
            <a:extLst>
              <a:ext uri="{FF2B5EF4-FFF2-40B4-BE49-F238E27FC236}">
                <a16:creationId xmlns:a16="http://schemas.microsoft.com/office/drawing/2014/main" id="{EC2F9887-080D-2746-ACBF-1B62B1DAE9F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233600" y="2922272"/>
            <a:ext cx="676800" cy="6768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8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6" name="Pladsholder til billede 3">
            <a:extLst>
              <a:ext uri="{FF2B5EF4-FFF2-40B4-BE49-F238E27FC236}">
                <a16:creationId xmlns:a16="http://schemas.microsoft.com/office/drawing/2014/main" id="{5502AEEC-30C1-FC48-BEC4-560AB09C51C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02000" y="2919180"/>
            <a:ext cx="676800" cy="6768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8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Ikon</a:t>
            </a:r>
          </a:p>
        </p:txBody>
      </p:sp>
    </p:spTree>
    <p:extLst>
      <p:ext uri="{BB962C8B-B14F-4D97-AF65-F5344CB8AC3E}">
        <p14:creationId xmlns:p14="http://schemas.microsoft.com/office/powerpoint/2010/main" val="13910648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 ikoner_3 spalter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B1EC739-852F-EE44-8C9C-01284F54EED3}" type="datetime3">
              <a:t>12.02.2021</a:t>
            </a:fld>
            <a:endParaRPr lang="da-DK" dirty="0"/>
          </a:p>
        </p:txBody>
      </p:sp>
      <p:sp>
        <p:nvSpPr>
          <p:cNvPr id="29" name="Pladsholder til tekst 2">
            <a:extLst>
              <a:ext uri="{FF2B5EF4-FFF2-40B4-BE49-F238E27FC236}">
                <a16:creationId xmlns:a16="http://schemas.microsoft.com/office/drawing/2014/main" id="{1C73895B-8C05-934E-823E-75C998FAD5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094" y="2733769"/>
            <a:ext cx="2430633" cy="1827518"/>
          </a:xfrm>
        </p:spPr>
        <p:txBody>
          <a:bodyPr anchor="t" anchorCtr="0"/>
          <a:lstStyle>
            <a:lvl1pPr algn="ctr">
              <a:defRPr sz="12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A99C8D-1999-2644-B234-40C80FCE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95" y="584597"/>
            <a:ext cx="3812830" cy="351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6" name="Pladsholder til tekst 2">
            <a:extLst>
              <a:ext uri="{FF2B5EF4-FFF2-40B4-BE49-F238E27FC236}">
                <a16:creationId xmlns:a16="http://schemas.microsoft.com/office/drawing/2014/main" id="{CED87691-D97E-2543-A44A-53C1FF27DE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5084" y="2733768"/>
            <a:ext cx="2430633" cy="1827518"/>
          </a:xfrm>
        </p:spPr>
        <p:txBody>
          <a:bodyPr anchor="t" anchorCtr="0"/>
          <a:lstStyle>
            <a:lvl1pPr algn="ctr">
              <a:defRPr sz="12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CD1A9D2F-6AF5-A049-9D1C-586197F9A2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56684" y="2733768"/>
            <a:ext cx="2430633" cy="1827518"/>
          </a:xfrm>
        </p:spPr>
        <p:txBody>
          <a:bodyPr anchor="t" anchorCtr="0"/>
          <a:lstStyle>
            <a:lvl1pPr algn="ctr">
              <a:defRPr sz="12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0" name="Pladsholder til billede 3">
            <a:extLst>
              <a:ext uri="{FF2B5EF4-FFF2-40B4-BE49-F238E27FC236}">
                <a16:creationId xmlns:a16="http://schemas.microsoft.com/office/drawing/2014/main" id="{BE374975-7548-DB43-B322-B05C57DFC86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306410" y="1694560"/>
            <a:ext cx="792000" cy="792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8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4" name="Pladsholder til billede 3">
            <a:extLst>
              <a:ext uri="{FF2B5EF4-FFF2-40B4-BE49-F238E27FC236}">
                <a16:creationId xmlns:a16="http://schemas.microsoft.com/office/drawing/2014/main" id="{4DCAFDAA-8A78-CD42-932F-D2E25057BF2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76000" y="1694560"/>
            <a:ext cx="792000" cy="792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8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5" name="Pladsholder til billede 3">
            <a:extLst>
              <a:ext uri="{FF2B5EF4-FFF2-40B4-BE49-F238E27FC236}">
                <a16:creationId xmlns:a16="http://schemas.microsoft.com/office/drawing/2014/main" id="{F5603915-428E-3A4A-8A34-A63E0C91CB5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045590" y="1694560"/>
            <a:ext cx="792000" cy="792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8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Ikon</a:t>
            </a:r>
          </a:p>
        </p:txBody>
      </p:sp>
    </p:spTree>
    <p:extLst>
      <p:ext uri="{BB962C8B-B14F-4D97-AF65-F5344CB8AC3E}">
        <p14:creationId xmlns:p14="http://schemas.microsoft.com/office/powerpoint/2010/main" val="2583042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 ikoner_3 spalter m bkg 01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AD293CD9-BEF8-4641-9823-3E5208BAF522}"/>
              </a:ext>
            </a:extLst>
          </p:cNvPr>
          <p:cNvSpPr/>
          <p:nvPr userDrawn="1"/>
        </p:nvSpPr>
        <p:spPr>
          <a:xfrm>
            <a:off x="0" y="1"/>
            <a:ext cx="9144000" cy="456128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da-DK" sz="1013" dirty="0" err="1"/>
          </a:p>
        </p:txBody>
      </p:sp>
      <p:sp>
        <p:nvSpPr>
          <p:cNvPr id="29" name="Pladsholder til tekst 2">
            <a:extLst>
              <a:ext uri="{FF2B5EF4-FFF2-40B4-BE49-F238E27FC236}">
                <a16:creationId xmlns:a16="http://schemas.microsoft.com/office/drawing/2014/main" id="{1C73895B-8C05-934E-823E-75C998FAD5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094" y="2733769"/>
            <a:ext cx="2430633" cy="1827518"/>
          </a:xfrm>
        </p:spPr>
        <p:txBody>
          <a:bodyPr anchor="t" anchorCtr="0"/>
          <a:lstStyle>
            <a:lvl1pPr algn="ctr">
              <a:defRPr sz="1200">
                <a:solidFill>
                  <a:schemeClr val="bg1"/>
                </a:solidFill>
              </a:defRPr>
            </a:lvl1pPr>
            <a:lvl2pPr algn="ctr">
              <a:defRPr sz="1200">
                <a:solidFill>
                  <a:schemeClr val="bg1"/>
                </a:solidFill>
              </a:defRPr>
            </a:lvl2pPr>
            <a:lvl3pPr algn="ctr">
              <a:defRPr sz="12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A99C8D-1999-2644-B234-40C80FCE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95" y="584597"/>
            <a:ext cx="3812830" cy="35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6" name="Pladsholder til tekst 2">
            <a:extLst>
              <a:ext uri="{FF2B5EF4-FFF2-40B4-BE49-F238E27FC236}">
                <a16:creationId xmlns:a16="http://schemas.microsoft.com/office/drawing/2014/main" id="{CED87691-D97E-2543-A44A-53C1FF27DE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5084" y="2733768"/>
            <a:ext cx="2430633" cy="1827518"/>
          </a:xfrm>
        </p:spPr>
        <p:txBody>
          <a:bodyPr anchor="t" anchorCtr="0"/>
          <a:lstStyle>
            <a:lvl1pPr algn="ctr">
              <a:defRPr sz="1200">
                <a:solidFill>
                  <a:schemeClr val="bg1"/>
                </a:solidFill>
              </a:defRPr>
            </a:lvl1pPr>
            <a:lvl2pPr algn="ctr">
              <a:defRPr sz="1200">
                <a:solidFill>
                  <a:schemeClr val="bg1"/>
                </a:solidFill>
              </a:defRPr>
            </a:lvl2pPr>
            <a:lvl3pPr algn="ctr">
              <a:defRPr sz="12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CD1A9D2F-6AF5-A049-9D1C-586197F9A2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56684" y="2733768"/>
            <a:ext cx="2430633" cy="1827518"/>
          </a:xfrm>
        </p:spPr>
        <p:txBody>
          <a:bodyPr anchor="t" anchorCtr="0"/>
          <a:lstStyle>
            <a:lvl1pPr algn="ctr">
              <a:defRPr sz="1200">
                <a:solidFill>
                  <a:schemeClr val="bg1"/>
                </a:solidFill>
              </a:defRPr>
            </a:lvl1pPr>
            <a:lvl2pPr algn="ctr">
              <a:defRPr sz="1200">
                <a:solidFill>
                  <a:schemeClr val="bg1"/>
                </a:solidFill>
              </a:defRPr>
            </a:lvl2pPr>
            <a:lvl3pPr algn="ctr">
              <a:defRPr sz="12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B0893C6-87C9-7F41-B621-3BE80FDFE46D}" type="datetime3">
              <a:t>12.02.2021</a:t>
            </a:fld>
            <a:endParaRPr lang="da-DK" dirty="0"/>
          </a:p>
        </p:txBody>
      </p:sp>
      <p:sp>
        <p:nvSpPr>
          <p:cNvPr id="11" name="Pladsholder til billede 3">
            <a:extLst>
              <a:ext uri="{FF2B5EF4-FFF2-40B4-BE49-F238E27FC236}">
                <a16:creationId xmlns:a16="http://schemas.microsoft.com/office/drawing/2014/main" id="{E0700900-EA42-9240-82A1-A3E92F01BFD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306410" y="1694560"/>
            <a:ext cx="792000" cy="792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8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2" name="Pladsholder til billede 3">
            <a:extLst>
              <a:ext uri="{FF2B5EF4-FFF2-40B4-BE49-F238E27FC236}">
                <a16:creationId xmlns:a16="http://schemas.microsoft.com/office/drawing/2014/main" id="{C06FFD9D-DB0A-2E49-8AA3-80E9DC64473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76000" y="1694560"/>
            <a:ext cx="792000" cy="792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8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3" name="Pladsholder til billede 3">
            <a:extLst>
              <a:ext uri="{FF2B5EF4-FFF2-40B4-BE49-F238E27FC236}">
                <a16:creationId xmlns:a16="http://schemas.microsoft.com/office/drawing/2014/main" id="{425A97FC-E0D2-714A-BD6F-6A5564969C2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045590" y="1694560"/>
            <a:ext cx="792000" cy="792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8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Ikon</a:t>
            </a:r>
          </a:p>
        </p:txBody>
      </p:sp>
    </p:spTree>
    <p:extLst>
      <p:ext uri="{BB962C8B-B14F-4D97-AF65-F5344CB8AC3E}">
        <p14:creationId xmlns:p14="http://schemas.microsoft.com/office/powerpoint/2010/main" val="147965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1549" y="-9922"/>
            <a:ext cx="9142451" cy="51534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69" tIns="40934" rIns="81869" bIns="40934" rtlCol="0" anchor="ctr"/>
          <a:lstStyle/>
          <a:p>
            <a:pPr algn="ctr"/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10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7545" y="1707659"/>
            <a:ext cx="8208912" cy="2736303"/>
          </a:xfrm>
        </p:spPr>
        <p:txBody>
          <a:bodyPr>
            <a:noAutofit/>
          </a:bodyPr>
          <a:lstStyle>
            <a:lvl1pPr marL="0" indent="0">
              <a:buClr>
                <a:srgbClr val="FF0000"/>
              </a:buClr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1" name="Pladsholder til tekst 18">
            <a:extLst>
              <a:ext uri="{FF2B5EF4-FFF2-40B4-BE49-F238E27FC236}">
                <a16:creationId xmlns:a16="http://schemas.microsoft.com/office/drawing/2014/main" id="{ED22160D-BA96-8D44-A99D-0EBA75B3B4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548" y="759038"/>
            <a:ext cx="8208913" cy="840606"/>
          </a:xfrm>
        </p:spPr>
        <p:txBody>
          <a:bodyPr>
            <a:noAutofit/>
          </a:bodyPr>
          <a:lstStyle>
            <a:lvl1pPr marL="0" indent="0">
              <a:buClr>
                <a:srgbClr val="FF0000"/>
              </a:buClr>
              <a:buFontTx/>
              <a:buNone/>
              <a:defRPr sz="3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cxnSp>
        <p:nvCxnSpPr>
          <p:cNvPr id="5" name="Lige forbindelse 4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led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6"/>
          <a:stretch/>
        </p:blipFill>
        <p:spPr>
          <a:xfrm>
            <a:off x="461901" y="4659132"/>
            <a:ext cx="1079715" cy="310106"/>
          </a:xfrm>
          <a:prstGeom prst="rect">
            <a:avLst/>
          </a:prstGeom>
        </p:spPr>
      </p:pic>
      <p:sp>
        <p:nvSpPr>
          <p:cNvPr id="16" name="Pladsholder til dato 3"/>
          <p:cNvSpPr txBox="1">
            <a:spLocks/>
          </p:cNvSpPr>
          <p:nvPr userDrawn="1"/>
        </p:nvSpPr>
        <p:spPr>
          <a:xfrm>
            <a:off x="6972268" y="4802828"/>
            <a:ext cx="1262869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z="600" smtClean="0">
                <a:solidFill>
                  <a:schemeClr val="bg1"/>
                </a:solidFill>
              </a:rPr>
              <a:pPr/>
              <a:t>12. februar 2021</a:t>
            </a:fld>
            <a:endParaRPr lang="da-DK" sz="600" dirty="0">
              <a:solidFill>
                <a:schemeClr val="bg1"/>
              </a:solidFill>
            </a:endParaRPr>
          </a:p>
        </p:txBody>
      </p:sp>
      <p:sp>
        <p:nvSpPr>
          <p:cNvPr id="17" name="Pladsholder til diasnummer 5"/>
          <p:cNvSpPr txBox="1">
            <a:spLocks/>
          </p:cNvSpPr>
          <p:nvPr userDrawn="1"/>
        </p:nvSpPr>
        <p:spPr>
          <a:xfrm>
            <a:off x="7930334" y="4802828"/>
            <a:ext cx="828047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600" dirty="0" smtClean="0">
                <a:solidFill>
                  <a:schemeClr val="bg1"/>
                </a:solidFill>
              </a:rPr>
              <a:t>Side </a:t>
            </a:r>
            <a:fld id="{8E044AEF-F590-47CE-BE8F-5C241A59BA2A}" type="slidenum">
              <a:rPr lang="da-DK" sz="600" smtClean="0">
                <a:solidFill>
                  <a:schemeClr val="bg1"/>
                </a:solidFill>
              </a:rPr>
              <a:pPr/>
              <a:t>‹nr.›</a:t>
            </a:fld>
            <a:endParaRPr lang="da-DK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 ikoner_3 spalter m bkg 03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AD293CD9-BEF8-4641-9823-3E5208BAF522}"/>
              </a:ext>
            </a:extLst>
          </p:cNvPr>
          <p:cNvSpPr/>
          <p:nvPr userDrawn="1"/>
        </p:nvSpPr>
        <p:spPr>
          <a:xfrm>
            <a:off x="0" y="1"/>
            <a:ext cx="9144000" cy="4561285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da-DK" sz="1013" dirty="0" err="1"/>
          </a:p>
        </p:txBody>
      </p:sp>
      <p:sp>
        <p:nvSpPr>
          <p:cNvPr id="29" name="Pladsholder til tekst 2">
            <a:extLst>
              <a:ext uri="{FF2B5EF4-FFF2-40B4-BE49-F238E27FC236}">
                <a16:creationId xmlns:a16="http://schemas.microsoft.com/office/drawing/2014/main" id="{1C73895B-8C05-934E-823E-75C998FAD5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094" y="2733769"/>
            <a:ext cx="2430633" cy="1827518"/>
          </a:xfrm>
        </p:spPr>
        <p:txBody>
          <a:bodyPr anchor="t" anchorCtr="0"/>
          <a:lstStyle>
            <a:lvl1pPr algn="ctr">
              <a:defRPr sz="1200">
                <a:solidFill>
                  <a:schemeClr val="bg1"/>
                </a:solidFill>
              </a:defRPr>
            </a:lvl1pPr>
            <a:lvl2pPr algn="ctr">
              <a:defRPr sz="1200">
                <a:solidFill>
                  <a:schemeClr val="bg1"/>
                </a:solidFill>
              </a:defRPr>
            </a:lvl2pPr>
            <a:lvl3pPr algn="ctr">
              <a:defRPr sz="12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A99C8D-1999-2644-B234-40C80FCE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95" y="584597"/>
            <a:ext cx="3812830" cy="35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6" name="Pladsholder til tekst 2">
            <a:extLst>
              <a:ext uri="{FF2B5EF4-FFF2-40B4-BE49-F238E27FC236}">
                <a16:creationId xmlns:a16="http://schemas.microsoft.com/office/drawing/2014/main" id="{CED87691-D97E-2543-A44A-53C1FF27DE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5084" y="2733768"/>
            <a:ext cx="2430633" cy="1827518"/>
          </a:xfrm>
        </p:spPr>
        <p:txBody>
          <a:bodyPr anchor="t" anchorCtr="0"/>
          <a:lstStyle>
            <a:lvl1pPr algn="ctr">
              <a:defRPr sz="1200">
                <a:solidFill>
                  <a:schemeClr val="bg1"/>
                </a:solidFill>
              </a:defRPr>
            </a:lvl1pPr>
            <a:lvl2pPr algn="ctr">
              <a:defRPr sz="1200">
                <a:solidFill>
                  <a:schemeClr val="bg1"/>
                </a:solidFill>
              </a:defRPr>
            </a:lvl2pPr>
            <a:lvl3pPr algn="ctr">
              <a:defRPr sz="12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CD1A9D2F-6AF5-A049-9D1C-586197F9A2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56684" y="2733768"/>
            <a:ext cx="2430633" cy="1827518"/>
          </a:xfrm>
        </p:spPr>
        <p:txBody>
          <a:bodyPr anchor="t" anchorCtr="0"/>
          <a:lstStyle>
            <a:lvl1pPr algn="ctr">
              <a:defRPr sz="1200">
                <a:solidFill>
                  <a:schemeClr val="bg1"/>
                </a:solidFill>
              </a:defRPr>
            </a:lvl1pPr>
            <a:lvl2pPr algn="ctr">
              <a:defRPr sz="1200">
                <a:solidFill>
                  <a:schemeClr val="bg1"/>
                </a:solidFill>
              </a:defRPr>
            </a:lvl2pPr>
            <a:lvl3pPr algn="ctr">
              <a:defRPr sz="12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B0893C6-87C9-7F41-B621-3BE80FDFE46D}" type="datetime3">
              <a:t>12.02.2021</a:t>
            </a:fld>
            <a:endParaRPr lang="da-DK" dirty="0"/>
          </a:p>
        </p:txBody>
      </p:sp>
      <p:sp>
        <p:nvSpPr>
          <p:cNvPr id="11" name="Pladsholder til billede 3">
            <a:extLst>
              <a:ext uri="{FF2B5EF4-FFF2-40B4-BE49-F238E27FC236}">
                <a16:creationId xmlns:a16="http://schemas.microsoft.com/office/drawing/2014/main" id="{E0700900-EA42-9240-82A1-A3E92F01BFD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306410" y="1694560"/>
            <a:ext cx="792000" cy="792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8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2" name="Pladsholder til billede 3">
            <a:extLst>
              <a:ext uri="{FF2B5EF4-FFF2-40B4-BE49-F238E27FC236}">
                <a16:creationId xmlns:a16="http://schemas.microsoft.com/office/drawing/2014/main" id="{C06FFD9D-DB0A-2E49-8AA3-80E9DC64473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76000" y="1694560"/>
            <a:ext cx="792000" cy="792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8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3" name="Pladsholder til billede 3">
            <a:extLst>
              <a:ext uri="{FF2B5EF4-FFF2-40B4-BE49-F238E27FC236}">
                <a16:creationId xmlns:a16="http://schemas.microsoft.com/office/drawing/2014/main" id="{425A97FC-E0D2-714A-BD6F-6A5564969C2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045590" y="1694560"/>
            <a:ext cx="792000" cy="792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8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Ikon</a:t>
            </a:r>
          </a:p>
        </p:txBody>
      </p:sp>
    </p:spTree>
    <p:extLst>
      <p:ext uri="{BB962C8B-B14F-4D97-AF65-F5344CB8AC3E}">
        <p14:creationId xmlns:p14="http://schemas.microsoft.com/office/powerpoint/2010/main" val="13883399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m ikoner_3 spalter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B5CEAD66-5979-CB42-BDA1-48A3ABB5B93E}"/>
              </a:ext>
            </a:extLst>
          </p:cNvPr>
          <p:cNvSpPr/>
          <p:nvPr userDrawn="1"/>
        </p:nvSpPr>
        <p:spPr>
          <a:xfrm>
            <a:off x="0" y="1"/>
            <a:ext cx="9144000" cy="45612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da-DK" sz="1013" dirty="0" err="1"/>
          </a:p>
        </p:txBody>
      </p:sp>
      <p:sp>
        <p:nvSpPr>
          <p:cNvPr id="29" name="Pladsholder til tekst 2">
            <a:extLst>
              <a:ext uri="{FF2B5EF4-FFF2-40B4-BE49-F238E27FC236}">
                <a16:creationId xmlns:a16="http://schemas.microsoft.com/office/drawing/2014/main" id="{1C73895B-8C05-934E-823E-75C998FAD5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094" y="2733769"/>
            <a:ext cx="2430633" cy="1827518"/>
          </a:xfrm>
        </p:spPr>
        <p:txBody>
          <a:bodyPr anchor="t" anchorCtr="0"/>
          <a:lstStyle>
            <a:lvl1pPr algn="ctr">
              <a:defRPr sz="12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A99C8D-1999-2644-B234-40C80FCE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95" y="584597"/>
            <a:ext cx="3812830" cy="351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6" name="Pladsholder til tekst 2">
            <a:extLst>
              <a:ext uri="{FF2B5EF4-FFF2-40B4-BE49-F238E27FC236}">
                <a16:creationId xmlns:a16="http://schemas.microsoft.com/office/drawing/2014/main" id="{CED87691-D97E-2543-A44A-53C1FF27DE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5084" y="2733768"/>
            <a:ext cx="2430633" cy="1827518"/>
          </a:xfrm>
        </p:spPr>
        <p:txBody>
          <a:bodyPr anchor="t" anchorCtr="0"/>
          <a:lstStyle>
            <a:lvl1pPr algn="ctr">
              <a:defRPr sz="12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CD1A9D2F-6AF5-A049-9D1C-586197F9A2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56684" y="2733768"/>
            <a:ext cx="2430633" cy="1827518"/>
          </a:xfrm>
        </p:spPr>
        <p:txBody>
          <a:bodyPr anchor="t" anchorCtr="0"/>
          <a:lstStyle>
            <a:lvl1pPr algn="ctr">
              <a:defRPr sz="12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408CA1D-70A7-A240-8844-C946C6445AB0}" type="datetime3">
              <a:t>12.02.2021</a:t>
            </a:fld>
            <a:endParaRPr lang="da-DK" dirty="0"/>
          </a:p>
        </p:txBody>
      </p:sp>
      <p:sp>
        <p:nvSpPr>
          <p:cNvPr id="15" name="Pladsholder til billede 3">
            <a:extLst>
              <a:ext uri="{FF2B5EF4-FFF2-40B4-BE49-F238E27FC236}">
                <a16:creationId xmlns:a16="http://schemas.microsoft.com/office/drawing/2014/main" id="{4C31B2DC-2512-6945-A2FF-C091351FA53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306410" y="1694560"/>
            <a:ext cx="792000" cy="792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8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6" name="Pladsholder til billede 3">
            <a:extLst>
              <a:ext uri="{FF2B5EF4-FFF2-40B4-BE49-F238E27FC236}">
                <a16:creationId xmlns:a16="http://schemas.microsoft.com/office/drawing/2014/main" id="{E0862E28-9EF0-F041-A943-357CA9977B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76000" y="1694560"/>
            <a:ext cx="792000" cy="792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8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7" name="Pladsholder til billede 3">
            <a:extLst>
              <a:ext uri="{FF2B5EF4-FFF2-40B4-BE49-F238E27FC236}">
                <a16:creationId xmlns:a16="http://schemas.microsoft.com/office/drawing/2014/main" id="{33E1156E-39E4-CB4A-819D-9293C065C5E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045590" y="1694560"/>
            <a:ext cx="792000" cy="792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8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Ikon</a:t>
            </a:r>
          </a:p>
        </p:txBody>
      </p:sp>
    </p:spTree>
    <p:extLst>
      <p:ext uri="{BB962C8B-B14F-4D97-AF65-F5344CB8AC3E}">
        <p14:creationId xmlns:p14="http://schemas.microsoft.com/office/powerpoint/2010/main" val="12749925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 diagram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C25E9A2-3CD6-B841-BB4B-7865D9175DAE}" type="datetime3">
              <a:t>12.02.2021</a:t>
            </a:fld>
            <a:endParaRPr lang="da-DK" dirty="0"/>
          </a:p>
        </p:txBody>
      </p:sp>
      <p:sp>
        <p:nvSpPr>
          <p:cNvPr id="13" name="Pladsholder til tekst 2">
            <a:extLst>
              <a:ext uri="{FF2B5EF4-FFF2-40B4-BE49-F238E27FC236}">
                <a16:creationId xmlns:a16="http://schemas.microsoft.com/office/drawing/2014/main" id="{CBD9748F-CC4D-4149-BC3D-6D1DD897E0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828" y="1168004"/>
            <a:ext cx="3812830" cy="3393282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diagram 5">
            <a:extLst>
              <a:ext uri="{FF2B5EF4-FFF2-40B4-BE49-F238E27FC236}">
                <a16:creationId xmlns:a16="http://schemas.microsoft.com/office/drawing/2014/main" id="{D4D22D29-861E-2848-942B-649D1B5473EC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842342" y="1168399"/>
            <a:ext cx="3813375" cy="3392885"/>
          </a:xfrm>
          <a:noFill/>
        </p:spPr>
        <p:txBody>
          <a:bodyPr vert="horz" lIns="0" tIns="612000" anchor="ctr" anchorCtr="0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et diagram</a:t>
            </a:r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895B6E99-7F05-274D-8BD8-04249ED2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66" y="584597"/>
            <a:ext cx="3812893" cy="351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B8B704C-C3C0-104D-B9FE-A0C35400DC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41875" y="584200"/>
            <a:ext cx="3813175" cy="350838"/>
          </a:xfrm>
        </p:spPr>
        <p:txBody>
          <a:bodyPr/>
          <a:lstStyle>
            <a:lvl1pPr algn="r">
              <a:defRPr sz="1000"/>
            </a:lvl1pPr>
            <a:lvl2pPr algn="r">
              <a:defRPr sz="1000"/>
            </a:lvl2pPr>
            <a:lvl3pPr algn="r">
              <a:defRPr sz="100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5698455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m diagram og bkg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D8E9937-248E-4B45-B7FD-1901088572BB}"/>
              </a:ext>
            </a:extLst>
          </p:cNvPr>
          <p:cNvSpPr/>
          <p:nvPr userDrawn="1"/>
        </p:nvSpPr>
        <p:spPr>
          <a:xfrm>
            <a:off x="0" y="0"/>
            <a:ext cx="9144000" cy="455890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da-DK" sz="1013" dirty="0" err="1"/>
          </a:p>
        </p:txBody>
      </p:sp>
      <p:sp>
        <p:nvSpPr>
          <p:cNvPr id="13" name="Pladsholder til tekst 2">
            <a:extLst>
              <a:ext uri="{FF2B5EF4-FFF2-40B4-BE49-F238E27FC236}">
                <a16:creationId xmlns:a16="http://schemas.microsoft.com/office/drawing/2014/main" id="{CBD9748F-CC4D-4149-BC3D-6D1DD897E0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828" y="1168004"/>
            <a:ext cx="3812830" cy="3393282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diagram 5">
            <a:extLst>
              <a:ext uri="{FF2B5EF4-FFF2-40B4-BE49-F238E27FC236}">
                <a16:creationId xmlns:a16="http://schemas.microsoft.com/office/drawing/2014/main" id="{D4D22D29-861E-2848-942B-649D1B5473EC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842342" y="1168004"/>
            <a:ext cx="3813375" cy="3131940"/>
          </a:xfrm>
          <a:noFill/>
        </p:spPr>
        <p:txBody>
          <a:bodyPr vert="horz" lIns="0" tIns="612000" anchor="ctr" anchorCtr="0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et diagram</a:t>
            </a:r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895B6E99-7F05-274D-8BD8-04249ED2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66" y="584597"/>
            <a:ext cx="3812893" cy="35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C89AC91-4FCC-EF49-BA41-9CB46A9F1DD9}" type="datetime3">
              <a:t>12.02.2021</a:t>
            </a:fld>
            <a:endParaRPr lang="da-DK" dirty="0"/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840F6D69-0AD8-1D4C-97FC-64736396A1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41875" y="584200"/>
            <a:ext cx="3813175" cy="350838"/>
          </a:xfr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  <a:lvl2pPr algn="r">
              <a:defRPr sz="1000">
                <a:solidFill>
                  <a:schemeClr val="bg1"/>
                </a:solidFill>
              </a:defRPr>
            </a:lvl2pPr>
            <a:lvl3pPr algn="r">
              <a:defRPr sz="1000">
                <a:solidFill>
                  <a:schemeClr val="bg1"/>
                </a:solidFill>
              </a:defRPr>
            </a:lvl3pPr>
            <a:lvl4pPr algn="r">
              <a:defRPr sz="1000">
                <a:solidFill>
                  <a:schemeClr val="bg1"/>
                </a:solidFill>
              </a:defRPr>
            </a:lvl4pPr>
            <a:lvl5pPr algn="r"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920722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 m diagram og bkg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D8E9937-248E-4B45-B7FD-1901088572BB}"/>
              </a:ext>
            </a:extLst>
          </p:cNvPr>
          <p:cNvSpPr/>
          <p:nvPr userDrawn="1"/>
        </p:nvSpPr>
        <p:spPr>
          <a:xfrm>
            <a:off x="0" y="0"/>
            <a:ext cx="9144000" cy="4558902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da-DK" sz="1013" dirty="0" err="1"/>
          </a:p>
        </p:txBody>
      </p:sp>
      <p:sp>
        <p:nvSpPr>
          <p:cNvPr id="13" name="Pladsholder til tekst 2">
            <a:extLst>
              <a:ext uri="{FF2B5EF4-FFF2-40B4-BE49-F238E27FC236}">
                <a16:creationId xmlns:a16="http://schemas.microsoft.com/office/drawing/2014/main" id="{CBD9748F-CC4D-4149-BC3D-6D1DD897E0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828" y="1168004"/>
            <a:ext cx="3812830" cy="3393282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diagram 5">
            <a:extLst>
              <a:ext uri="{FF2B5EF4-FFF2-40B4-BE49-F238E27FC236}">
                <a16:creationId xmlns:a16="http://schemas.microsoft.com/office/drawing/2014/main" id="{D4D22D29-861E-2848-942B-649D1B5473EC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842342" y="1168004"/>
            <a:ext cx="3813375" cy="3131940"/>
          </a:xfrm>
          <a:noFill/>
        </p:spPr>
        <p:txBody>
          <a:bodyPr vert="horz" lIns="0" tIns="612000" anchor="ctr" anchorCtr="0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et diagram</a:t>
            </a:r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895B6E99-7F05-274D-8BD8-04249ED2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66" y="584597"/>
            <a:ext cx="3812893" cy="35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C89AC91-4FCC-EF49-BA41-9CB46A9F1DD9}" type="datetime3">
              <a:t>12.02.2021</a:t>
            </a:fld>
            <a:endParaRPr lang="da-DK" dirty="0"/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840F6D69-0AD8-1D4C-97FC-64736396A1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41875" y="584200"/>
            <a:ext cx="3813175" cy="350838"/>
          </a:xfr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  <a:lvl2pPr algn="r">
              <a:defRPr sz="1000">
                <a:solidFill>
                  <a:schemeClr val="bg1"/>
                </a:solidFill>
              </a:defRPr>
            </a:lvl2pPr>
            <a:lvl3pPr algn="r">
              <a:defRPr sz="1000">
                <a:solidFill>
                  <a:schemeClr val="bg1"/>
                </a:solidFill>
              </a:defRPr>
            </a:lvl3pPr>
            <a:lvl4pPr algn="r">
              <a:defRPr sz="1000">
                <a:solidFill>
                  <a:schemeClr val="bg1"/>
                </a:solidFill>
              </a:defRPr>
            </a:lvl4pPr>
            <a:lvl5pPr algn="r"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922265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m diagram og bkg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D8E9937-248E-4B45-B7FD-1901088572BB}"/>
              </a:ext>
            </a:extLst>
          </p:cNvPr>
          <p:cNvSpPr/>
          <p:nvPr userDrawn="1"/>
        </p:nvSpPr>
        <p:spPr>
          <a:xfrm>
            <a:off x="0" y="0"/>
            <a:ext cx="9144000" cy="45589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da-DK" sz="1013" dirty="0" err="1"/>
          </a:p>
        </p:txBody>
      </p:sp>
      <p:sp>
        <p:nvSpPr>
          <p:cNvPr id="13" name="Pladsholder til tekst 2">
            <a:extLst>
              <a:ext uri="{FF2B5EF4-FFF2-40B4-BE49-F238E27FC236}">
                <a16:creationId xmlns:a16="http://schemas.microsoft.com/office/drawing/2014/main" id="{CBD9748F-CC4D-4149-BC3D-6D1DD897E0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828" y="1168004"/>
            <a:ext cx="3812830" cy="3393282"/>
          </a:xfrm>
        </p:spPr>
        <p:txBody>
          <a:bodyPr anchor="ctr" anchorCtr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diagram 5">
            <a:extLst>
              <a:ext uri="{FF2B5EF4-FFF2-40B4-BE49-F238E27FC236}">
                <a16:creationId xmlns:a16="http://schemas.microsoft.com/office/drawing/2014/main" id="{D4D22D29-861E-2848-942B-649D1B5473EC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842342" y="1168004"/>
            <a:ext cx="3813375" cy="3131940"/>
          </a:xfrm>
          <a:noFill/>
        </p:spPr>
        <p:txBody>
          <a:bodyPr vert="horz" lIns="0" tIns="612000" anchor="ctr" anchorCtr="0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et diagram</a:t>
            </a: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18D264B-0937-A140-ABAC-40D682193E49}" type="datetime3">
              <a:t>12.02.2021</a:t>
            </a:fld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6883171-03D4-FA47-9204-9F3A686B1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65" y="584597"/>
            <a:ext cx="3812830" cy="351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763EDBD3-33CC-B34A-8855-2882F1E498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41875" y="584200"/>
            <a:ext cx="3813175" cy="350838"/>
          </a:xfrm>
        </p:spPr>
        <p:txBody>
          <a:bodyPr/>
          <a:lstStyle>
            <a:lvl1pPr algn="r">
              <a:defRPr sz="1000"/>
            </a:lvl1pPr>
            <a:lvl2pPr algn="r">
              <a:defRPr sz="1000"/>
            </a:lvl2pPr>
            <a:lvl3pPr algn="r">
              <a:defRPr sz="100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8379315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C25E9A2-3CD6-B841-BB4B-7865D9175DAE}" type="datetime3">
              <a:t>12.02.2021</a:t>
            </a:fld>
            <a:endParaRPr lang="da-DK" dirty="0"/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895B6E99-7F05-274D-8BD8-04249ED2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66" y="584597"/>
            <a:ext cx="4353109" cy="351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iagram 2">
            <a:extLst>
              <a:ext uri="{FF2B5EF4-FFF2-40B4-BE49-F238E27FC236}">
                <a16:creationId xmlns:a16="http://schemas.microsoft.com/office/drawing/2014/main" id="{DE19A8A7-F159-AA41-A318-2F1E24433A73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87363" y="1168400"/>
            <a:ext cx="8167687" cy="3392488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da-DK" dirty="0"/>
              <a:t>Klik på ikonet og indsæt et diagram</a:t>
            </a:r>
          </a:p>
        </p:txBody>
      </p:sp>
      <p:sp>
        <p:nvSpPr>
          <p:cNvPr id="6" name="Pladsholder til tekst 2">
            <a:extLst>
              <a:ext uri="{FF2B5EF4-FFF2-40B4-BE49-F238E27FC236}">
                <a16:creationId xmlns:a16="http://schemas.microsoft.com/office/drawing/2014/main" id="{725C3BD1-93AB-E34D-89B2-48C316ECDA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41875" y="584200"/>
            <a:ext cx="3813175" cy="350838"/>
          </a:xfrm>
        </p:spPr>
        <p:txBody>
          <a:bodyPr/>
          <a:lstStyle>
            <a:lvl1pPr algn="r">
              <a:defRPr sz="1000"/>
            </a:lvl1pPr>
            <a:lvl2pPr algn="r">
              <a:defRPr sz="1000"/>
            </a:lvl2pPr>
            <a:lvl3pPr algn="r">
              <a:defRPr sz="100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5014116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49D3B-849F-0A4D-A824-3A8042197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tabel 3">
            <a:extLst>
              <a:ext uri="{FF2B5EF4-FFF2-40B4-BE49-F238E27FC236}">
                <a16:creationId xmlns:a16="http://schemas.microsoft.com/office/drawing/2014/main" id="{080C5317-E351-3E4F-910E-18F821FD9BAC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/>
        <p:txBody>
          <a:bodyPr/>
          <a:lstStyle>
            <a:lvl1pPr marL="0" marR="0" indent="0" algn="l" defTabSz="685783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da-DK" dirty="0"/>
              <a:t>Klik på ikonet og indsæt en tabel</a:t>
            </a: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78417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148060" y="5769027"/>
            <a:ext cx="3639964" cy="1510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818792" y="5769027"/>
            <a:ext cx="298376" cy="1510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itel 10">
            <a:extLst>
              <a:ext uri="{FF2B5EF4-FFF2-40B4-BE49-F238E27FC236}">
                <a16:creationId xmlns:a16="http://schemas.microsoft.com/office/drawing/2014/main" id="{12FEFADE-E584-0E4F-81E2-9AEF1D6F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65" y="584597"/>
            <a:ext cx="8166952" cy="3976688"/>
          </a:xfrm>
        </p:spPr>
        <p:txBody>
          <a:bodyPr anchor="ctr"/>
          <a:lstStyle>
            <a:lvl1pPr algn="ctr"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8942998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6BF9ADF-5782-FA46-A09C-46A4864FF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47259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7"/>
          <p:cNvSpPr>
            <a:spLocks noGrp="1"/>
          </p:cNvSpPr>
          <p:nvPr>
            <p:ph type="pic" sz="quarter" idx="12" hasCustomPrompt="1"/>
          </p:nvPr>
        </p:nvSpPr>
        <p:spPr>
          <a:xfrm>
            <a:off x="121589" y="104777"/>
            <a:ext cx="5602539" cy="49244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 smtClean="0"/>
              <a:t>Indsæt først baggrundsbillede og flyt bagest</a:t>
            </a:r>
            <a:endParaRPr lang="en-US" dirty="0"/>
          </a:p>
        </p:txBody>
      </p:sp>
      <p:sp>
        <p:nvSpPr>
          <p:cNvPr id="7" name="Pladsholder til tekst 18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9" y="1203598"/>
            <a:ext cx="3372543" cy="2232248"/>
          </a:xfrm>
        </p:spPr>
        <p:txBody>
          <a:bodyPr>
            <a:noAutofit/>
          </a:bodyPr>
          <a:lstStyle>
            <a:lvl1pPr marL="0" indent="0">
              <a:buClr>
                <a:srgbClr val="FF0000"/>
              </a:buClr>
              <a:buFontTx/>
              <a:buNone/>
              <a:defRPr sz="3200" b="1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da-DK" dirty="0" smtClean="0"/>
              <a:t>DEREFTER, INSÆT TEKST</a:t>
            </a:r>
            <a:endParaRPr lang="en-US" dirty="0" smtClean="0"/>
          </a:p>
        </p:txBody>
      </p:sp>
      <p:sp>
        <p:nvSpPr>
          <p:cNvPr id="9" name="Ellipse 8"/>
          <p:cNvSpPr/>
          <p:nvPr userDrawn="1"/>
        </p:nvSpPr>
        <p:spPr>
          <a:xfrm>
            <a:off x="4668013" y="3929102"/>
            <a:ext cx="748139" cy="561104"/>
          </a:xfrm>
          <a:prstGeom prst="ellipse">
            <a:avLst/>
          </a:prstGeom>
          <a:solidFill>
            <a:srgbClr val="FF525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/>
          </a:p>
        </p:txBody>
      </p:sp>
      <p:sp>
        <p:nvSpPr>
          <p:cNvPr id="10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5916151" y="1762577"/>
            <a:ext cx="2880320" cy="1800199"/>
          </a:xfrm>
          <a:noFill/>
        </p:spPr>
        <p:txBody>
          <a:bodyPr anchor="t">
            <a:normAutofit/>
          </a:bodyPr>
          <a:lstStyle>
            <a:lvl1pPr marL="457189" indent="-457189" algn="l">
              <a:buClr>
                <a:srgbClr val="FF5252"/>
              </a:buClr>
              <a:buFont typeface="Arial" panose="020B0604020202020204" pitchFamily="34" charset="0"/>
              <a:buChar char="•"/>
              <a:defRPr sz="1600" b="0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dirty="0" smtClean="0"/>
              <a:t>Punkt 1</a:t>
            </a:r>
          </a:p>
          <a:p>
            <a:pPr lvl="0"/>
            <a:r>
              <a:rPr lang="da-DK" dirty="0" smtClean="0"/>
              <a:t>Punkt 2</a:t>
            </a:r>
          </a:p>
          <a:p>
            <a:pPr lvl="0"/>
            <a:r>
              <a:rPr lang="da-DK" dirty="0" smtClean="0"/>
              <a:t>…</a:t>
            </a:r>
            <a:endParaRPr lang="da-DK" dirty="0"/>
          </a:p>
        </p:txBody>
      </p:sp>
      <p:sp>
        <p:nvSpPr>
          <p:cNvPr id="11" name="Pladsholder til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5916149" y="1186514"/>
            <a:ext cx="2880320" cy="360039"/>
          </a:xfrm>
          <a:noFill/>
        </p:spPr>
        <p:txBody>
          <a:bodyPr anchor="t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15" name="Pladsholder til dato 3"/>
          <p:cNvSpPr txBox="1">
            <a:spLocks/>
          </p:cNvSpPr>
          <p:nvPr userDrawn="1"/>
        </p:nvSpPr>
        <p:spPr>
          <a:xfrm>
            <a:off x="6972268" y="4802828"/>
            <a:ext cx="1262869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z="600" smtClean="0"/>
              <a:pPr/>
              <a:t>12. februar 2021</a:t>
            </a:fld>
            <a:endParaRPr lang="da-DK" sz="600" dirty="0"/>
          </a:p>
        </p:txBody>
      </p:sp>
      <p:sp>
        <p:nvSpPr>
          <p:cNvPr id="16" name="Pladsholder til diasnummer 5"/>
          <p:cNvSpPr txBox="1">
            <a:spLocks/>
          </p:cNvSpPr>
          <p:nvPr userDrawn="1"/>
        </p:nvSpPr>
        <p:spPr>
          <a:xfrm>
            <a:off x="7930334" y="4802828"/>
            <a:ext cx="828047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600" dirty="0" smtClean="0"/>
              <a:t>Side </a:t>
            </a:r>
            <a:fld id="{8E044AEF-F590-47CE-BE8F-5C241A59BA2A}" type="slidenum">
              <a:rPr lang="da-DK" sz="600" smtClean="0"/>
              <a:pPr/>
              <a:t>‹nr.›</a:t>
            </a:fld>
            <a:endParaRPr lang="da-DK" sz="600" dirty="0"/>
          </a:p>
        </p:txBody>
      </p:sp>
    </p:spTree>
    <p:extLst>
      <p:ext uri="{BB962C8B-B14F-4D97-AF65-F5344CB8AC3E}">
        <p14:creationId xmlns:p14="http://schemas.microsoft.com/office/powerpoint/2010/main" val="25494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da-DK" sz="135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488828" y="1761660"/>
            <a:ext cx="6568110" cy="157263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495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185486" y="3921900"/>
            <a:ext cx="1688444" cy="408174"/>
          </a:xfrm>
        </p:spPr>
        <p:txBody>
          <a:bodyPr anchor="b" anchorCtr="0"/>
          <a:lstStyle>
            <a:lvl1pPr>
              <a:defRPr lang="da-DK" sz="9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7185486" y="4470966"/>
            <a:ext cx="1688444" cy="149985"/>
          </a:xfrm>
        </p:spPr>
        <p:txBody>
          <a:bodyPr/>
          <a:lstStyle>
            <a:lvl1pPr>
              <a:defRPr lang="da-DK" sz="9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7187078" y="4335689"/>
            <a:ext cx="1687058" cy="151200"/>
          </a:xfrm>
        </p:spPr>
        <p:txBody>
          <a:bodyPr lIns="0" tIns="0" rIns="0" bIns="0" anchor="t" anchorCtr="0"/>
          <a:lstStyle>
            <a:lvl1pPr marL="128588" indent="-128588">
              <a:defRPr lang="da-DK" sz="9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76CCB119-DB25-4388-9226-76B3B6FF876C}" type="datetime2">
              <a:rPr lang="da-DK" smtClean="0"/>
              <a:pPr marL="0" indent="0">
                <a:lnSpc>
                  <a:spcPct val="93000"/>
                </a:lnSpc>
                <a:buFont typeface="Arial" panose="020B0604020202020204" pitchFamily="34" charset="0"/>
                <a:buChar char="​"/>
              </a:pPr>
              <a:t>12. februar 2021</a:t>
            </a:fld>
            <a:endParaRPr lang="da-DK"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148060" y="5769027"/>
            <a:ext cx="3639964" cy="151096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818792" y="5769027"/>
            <a:ext cx="298376" cy="151096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9144000" y="12441"/>
            <a:ext cx="1316187" cy="102335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08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450"/>
              </a:spcAft>
              <a:buFont typeface="+mj-lt"/>
              <a:buNone/>
              <a:defRPr/>
            </a:pPr>
            <a:r>
              <a:rPr lang="da-DK" sz="675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180"/>
              </a:spcAft>
              <a:buFont typeface="+mj-lt"/>
              <a:buNone/>
              <a:defRPr/>
            </a:pPr>
            <a:r>
              <a:rPr lang="da-DK" sz="675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180"/>
              </a:spcAft>
              <a:buFont typeface="+mj-lt"/>
              <a:buNone/>
              <a:defRPr/>
            </a:pPr>
            <a:r>
              <a:rPr lang="da-DK" sz="675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675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675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675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180"/>
              </a:spcAft>
              <a:buFont typeface="+mj-lt"/>
              <a:buNone/>
              <a:defRPr/>
            </a:pPr>
            <a:r>
              <a:rPr lang="da-DK" sz="675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675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675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675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180"/>
              </a:spcAft>
              <a:buFont typeface="+mj-lt"/>
              <a:buNone/>
              <a:defRPr/>
            </a:pPr>
            <a:r>
              <a:rPr lang="da-DK" sz="675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675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180"/>
              </a:spcAft>
              <a:buFont typeface="+mj-lt"/>
              <a:buNone/>
              <a:defRPr/>
            </a:pPr>
            <a:endParaRPr lang="da-DK" sz="675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180"/>
              </a:spcAft>
              <a:buFont typeface="+mj-lt"/>
              <a:buNone/>
              <a:defRPr/>
            </a:pPr>
            <a:r>
              <a:rPr lang="da-DK" sz="675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675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grpSp>
        <p:nvGrpSpPr>
          <p:cNvPr id="10" name="Gruppe 9"/>
          <p:cNvGrpSpPr/>
          <p:nvPr userDrawn="1"/>
        </p:nvGrpSpPr>
        <p:grpSpPr>
          <a:xfrm>
            <a:off x="-1282864" y="3572460"/>
            <a:ext cx="1278785" cy="1571779"/>
            <a:chOff x="-1710039" y="4763279"/>
            <a:chExt cx="1704602" cy="2095705"/>
          </a:xfrm>
        </p:grpSpPr>
        <p:sp>
          <p:nvSpPr>
            <p:cNvPr id="21" name="Tekstboks 25"/>
            <p:cNvSpPr txBox="1"/>
            <p:nvPr userDrawn="1"/>
          </p:nvSpPr>
          <p:spPr>
            <a:xfrm>
              <a:off x="-1710039" y="4763279"/>
              <a:ext cx="1704602" cy="969496"/>
            </a:xfrm>
            <a:prstGeom prst="rect">
              <a:avLst/>
            </a:prstGeom>
            <a:noFill/>
          </p:spPr>
          <p:txBody>
            <a:bodyPr wrap="square" lIns="0" tIns="0" rIns="144000" bIns="0" rtlCol="0" anchor="b" anchorCtr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a-DK" sz="675" b="1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Tips:</a:t>
              </a:r>
            </a:p>
            <a:p>
              <a:pPr algn="r"/>
              <a:r>
                <a:rPr lang="da-DK" sz="675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For at fremhæve et naturligt hierarki i overskriften eller differentiere evt.</a:t>
              </a:r>
              <a:r>
                <a:rPr lang="da-DK" sz="675" kern="1200" baseline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skrift i tekstniveau (overskrift og underoverskrift) bruges de indrammede</a:t>
              </a:r>
              <a:r>
                <a:rPr lang="da-DK" sz="675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temafarver</a:t>
              </a:r>
            </a:p>
          </p:txBody>
        </p:sp>
        <p:pic>
          <p:nvPicPr>
            <p:cNvPr id="7" name="Billede 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710039" y="5814954"/>
              <a:ext cx="1562235" cy="1044030"/>
            </a:xfrm>
            <a:prstGeom prst="rect">
              <a:avLst/>
            </a:prstGeom>
          </p:spPr>
        </p:pic>
        <p:sp>
          <p:nvSpPr>
            <p:cNvPr id="26" name="Rectangle 6"/>
            <p:cNvSpPr/>
            <p:nvPr userDrawn="1"/>
          </p:nvSpPr>
          <p:spPr>
            <a:xfrm>
              <a:off x="-1399201" y="6000276"/>
              <a:ext cx="1233601" cy="78991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 sz="1350" dirty="0"/>
            </a:p>
          </p:txBody>
        </p:sp>
      </p:grpSp>
      <p:sp>
        <p:nvSpPr>
          <p:cNvPr id="2" name="Tekstfelt 1"/>
          <p:cNvSpPr txBox="1"/>
          <p:nvPr userDrawn="1"/>
        </p:nvSpPr>
        <p:spPr>
          <a:xfrm>
            <a:off x="-1542102" y="897442"/>
            <a:ext cx="1541158" cy="103875"/>
          </a:xfrm>
          <a:prstGeom prst="rect">
            <a:avLst/>
          </a:prstGeom>
          <a:noFill/>
        </p:spPr>
        <p:txBody>
          <a:bodyPr wrap="square" lIns="0" tIns="0" rIns="108000" bIns="0" rtlCol="0">
            <a:spAutoFit/>
          </a:bodyPr>
          <a:lstStyle/>
          <a:p>
            <a:pPr algn="r"/>
            <a:r>
              <a:rPr lang="da-DK" sz="675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271632-D7BC-4F0A-89EB-D2D8351F21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719" y="256377"/>
            <a:ext cx="1973630" cy="4307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C64594-E60E-411D-B6D9-E1C243817A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485075" y="1"/>
            <a:ext cx="1378272" cy="77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919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da-DK" sz="135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488828" y="1761660"/>
            <a:ext cx="6568110" cy="157263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495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185486" y="3921900"/>
            <a:ext cx="1688444" cy="408174"/>
          </a:xfrm>
        </p:spPr>
        <p:txBody>
          <a:bodyPr anchor="b" anchorCtr="0"/>
          <a:lstStyle>
            <a:lvl1pPr>
              <a:defRPr lang="da-DK" sz="9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7185486" y="4470966"/>
            <a:ext cx="1688444" cy="149985"/>
          </a:xfrm>
        </p:spPr>
        <p:txBody>
          <a:bodyPr/>
          <a:lstStyle>
            <a:lvl1pPr>
              <a:defRPr lang="da-DK" sz="9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7187078" y="4335689"/>
            <a:ext cx="1687058" cy="151200"/>
          </a:xfrm>
        </p:spPr>
        <p:txBody>
          <a:bodyPr lIns="0" tIns="0" rIns="0" bIns="0" anchor="t" anchorCtr="0"/>
          <a:lstStyle>
            <a:lvl1pPr marL="128588" indent="-128588">
              <a:defRPr lang="da-DK" sz="9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065EAE63-3497-4B77-B94B-9DCE06C7E159}" type="datetime2">
              <a:rPr lang="da-DK" smtClean="0"/>
              <a:pPr marL="0" indent="0">
                <a:lnSpc>
                  <a:spcPct val="93000"/>
                </a:lnSpc>
                <a:buFont typeface="Arial" panose="020B0604020202020204" pitchFamily="34" charset="0"/>
                <a:buChar char="​"/>
              </a:pPr>
              <a:t>12. februar 2021</a:t>
            </a:fld>
            <a:endParaRPr lang="da-DK"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148060" y="5769027"/>
            <a:ext cx="3639964" cy="151096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818792" y="5769027"/>
            <a:ext cx="298376" cy="151096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0" name="Gruppe 9"/>
          <p:cNvGrpSpPr/>
          <p:nvPr userDrawn="1"/>
        </p:nvGrpSpPr>
        <p:grpSpPr>
          <a:xfrm>
            <a:off x="-1282864" y="3572460"/>
            <a:ext cx="1278785" cy="1571779"/>
            <a:chOff x="-1710039" y="4763279"/>
            <a:chExt cx="1704602" cy="2095705"/>
          </a:xfrm>
        </p:grpSpPr>
        <p:sp>
          <p:nvSpPr>
            <p:cNvPr id="21" name="Tekstboks 25"/>
            <p:cNvSpPr txBox="1"/>
            <p:nvPr userDrawn="1"/>
          </p:nvSpPr>
          <p:spPr>
            <a:xfrm>
              <a:off x="-1710039" y="4763279"/>
              <a:ext cx="1704602" cy="969496"/>
            </a:xfrm>
            <a:prstGeom prst="rect">
              <a:avLst/>
            </a:prstGeom>
            <a:noFill/>
          </p:spPr>
          <p:txBody>
            <a:bodyPr wrap="square" lIns="0" tIns="0" rIns="144000" bIns="0" rtlCol="0" anchor="b" anchorCtr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a-DK" sz="675" b="1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Tips:</a:t>
              </a:r>
            </a:p>
            <a:p>
              <a:pPr algn="r"/>
              <a:r>
                <a:rPr lang="da-DK" sz="675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For at fremhæve et naturligt hierarki i overskriften eller differentiere evt.</a:t>
              </a:r>
              <a:r>
                <a:rPr lang="da-DK" sz="675" kern="1200" baseline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skrift i tekstniveau (overskrift og underoverskrift) bruges de indrammede</a:t>
              </a:r>
              <a:r>
                <a:rPr lang="da-DK" sz="675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temafarver</a:t>
              </a:r>
            </a:p>
          </p:txBody>
        </p:sp>
        <p:pic>
          <p:nvPicPr>
            <p:cNvPr id="7" name="Billede 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710039" y="5814954"/>
              <a:ext cx="1562235" cy="1044030"/>
            </a:xfrm>
            <a:prstGeom prst="rect">
              <a:avLst/>
            </a:prstGeom>
          </p:spPr>
        </p:pic>
        <p:sp>
          <p:nvSpPr>
            <p:cNvPr id="26" name="Rectangle 6"/>
            <p:cNvSpPr/>
            <p:nvPr userDrawn="1"/>
          </p:nvSpPr>
          <p:spPr>
            <a:xfrm>
              <a:off x="-1399201" y="6000276"/>
              <a:ext cx="1233601" cy="78991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 sz="1350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0C7178A-65A0-41B4-88B2-339C8A1D3A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5908" y="256377"/>
            <a:ext cx="1973627" cy="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188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488828" y="1761660"/>
            <a:ext cx="6568110" cy="157263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495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30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185486" y="3921900"/>
            <a:ext cx="1688444" cy="408174"/>
          </a:xfrm>
        </p:spPr>
        <p:txBody>
          <a:bodyPr anchor="b" anchorCtr="0"/>
          <a:lstStyle>
            <a:lvl1pPr>
              <a:defRPr lang="da-DK" sz="9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1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7185486" y="4470966"/>
            <a:ext cx="1688444" cy="149985"/>
          </a:xfrm>
        </p:spPr>
        <p:txBody>
          <a:bodyPr/>
          <a:lstStyle>
            <a:lvl1pPr>
              <a:defRPr lang="da-DK" sz="9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7187078" y="4335689"/>
            <a:ext cx="1687058" cy="151200"/>
          </a:xfrm>
        </p:spPr>
        <p:txBody>
          <a:bodyPr lIns="0" tIns="0" rIns="0" bIns="0" anchor="t" anchorCtr="0"/>
          <a:lstStyle>
            <a:lvl1pPr marL="128588" indent="-128588">
              <a:defRPr lang="da-DK" sz="9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F83B49D5-7706-40AB-9017-C882B03CE2FB}" type="datetime2">
              <a:rPr lang="da-DK" smtClean="0"/>
              <a:pPr marL="0" indent="0">
                <a:lnSpc>
                  <a:spcPct val="93000"/>
                </a:lnSpc>
                <a:buFont typeface="Arial" panose="020B0604020202020204" pitchFamily="34" charset="0"/>
                <a:buChar char="​"/>
              </a:pPr>
              <a:t>12. februar 2021</a:t>
            </a:fld>
            <a:endParaRPr lang="da-DK" dirty="0"/>
          </a:p>
        </p:txBody>
      </p:sp>
      <p:sp>
        <p:nvSpPr>
          <p:cNvPr id="3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7259480" y="260126"/>
            <a:ext cx="1970057" cy="4269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148060" y="5769027"/>
            <a:ext cx="3639964" cy="151096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818792" y="5769027"/>
            <a:ext cx="298376" cy="151096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386" y="0"/>
            <a:ext cx="1382606" cy="778063"/>
          </a:xfrm>
          <a:prstGeom prst="rect">
            <a:avLst/>
          </a:prstGeom>
        </p:spPr>
      </p:pic>
      <p:grpSp>
        <p:nvGrpSpPr>
          <p:cNvPr id="34" name="Gruppe 33"/>
          <p:cNvGrpSpPr/>
          <p:nvPr userDrawn="1"/>
        </p:nvGrpSpPr>
        <p:grpSpPr>
          <a:xfrm>
            <a:off x="-1282864" y="3572460"/>
            <a:ext cx="1278785" cy="1571779"/>
            <a:chOff x="-1710039" y="4763279"/>
            <a:chExt cx="1704602" cy="2095705"/>
          </a:xfrm>
        </p:grpSpPr>
        <p:sp>
          <p:nvSpPr>
            <p:cNvPr id="38" name="Tekstboks 25"/>
            <p:cNvSpPr txBox="1"/>
            <p:nvPr userDrawn="1"/>
          </p:nvSpPr>
          <p:spPr>
            <a:xfrm>
              <a:off x="-1710039" y="4763279"/>
              <a:ext cx="1704602" cy="969496"/>
            </a:xfrm>
            <a:prstGeom prst="rect">
              <a:avLst/>
            </a:prstGeom>
            <a:noFill/>
          </p:spPr>
          <p:txBody>
            <a:bodyPr wrap="square" lIns="0" tIns="0" rIns="144000" bIns="0" rtlCol="0" anchor="b" anchorCtr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a-DK" sz="675" b="1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Tips:</a:t>
              </a:r>
            </a:p>
            <a:p>
              <a:pPr algn="r"/>
              <a:r>
                <a:rPr lang="da-DK" sz="675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For at fremhæve et naturligt hierarki i overskriften eller differentiere evt.</a:t>
              </a:r>
              <a:r>
                <a:rPr lang="da-DK" sz="675" kern="1200" baseline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skrift i tekstniveau (overskrift og underoverskrift) bruges de indrammede</a:t>
              </a:r>
              <a:r>
                <a:rPr lang="da-DK" sz="675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temafarver</a:t>
              </a:r>
            </a:p>
          </p:txBody>
        </p:sp>
        <p:pic>
          <p:nvPicPr>
            <p:cNvPr id="39" name="Billede 38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710039" y="5814954"/>
              <a:ext cx="1562235" cy="1044030"/>
            </a:xfrm>
            <a:prstGeom prst="rect">
              <a:avLst/>
            </a:prstGeom>
          </p:spPr>
        </p:pic>
        <p:sp>
          <p:nvSpPr>
            <p:cNvPr id="40" name="Rectangle 6"/>
            <p:cNvSpPr/>
            <p:nvPr userDrawn="1"/>
          </p:nvSpPr>
          <p:spPr>
            <a:xfrm>
              <a:off x="-1399200" y="6000276"/>
              <a:ext cx="472690" cy="78991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 sz="1350" dirty="0"/>
            </a:p>
          </p:txBody>
        </p:sp>
      </p:grpSp>
      <p:grpSp>
        <p:nvGrpSpPr>
          <p:cNvPr id="41" name="Gruppe 40"/>
          <p:cNvGrpSpPr/>
          <p:nvPr userDrawn="1"/>
        </p:nvGrpSpPr>
        <p:grpSpPr>
          <a:xfrm>
            <a:off x="9144000" y="1455990"/>
            <a:ext cx="1524397" cy="2389116"/>
            <a:chOff x="9150825" y="2171823"/>
            <a:chExt cx="2032000" cy="3185488"/>
          </a:xfrm>
        </p:grpSpPr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6858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675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675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675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675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675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675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675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675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675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675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Billede 7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15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9144000" y="12441"/>
            <a:ext cx="1316187" cy="102335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08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450"/>
              </a:spcAft>
              <a:buFont typeface="+mj-lt"/>
              <a:buNone/>
              <a:defRPr/>
            </a:pPr>
            <a:r>
              <a:rPr lang="da-DK" sz="675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180"/>
              </a:spcAft>
              <a:buFont typeface="+mj-lt"/>
              <a:buNone/>
              <a:defRPr/>
            </a:pPr>
            <a:r>
              <a:rPr lang="da-DK" sz="675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180"/>
              </a:spcAft>
              <a:buFont typeface="+mj-lt"/>
              <a:buNone/>
              <a:defRPr/>
            </a:pPr>
            <a:r>
              <a:rPr lang="da-DK" sz="675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675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675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675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180"/>
              </a:spcAft>
              <a:buFont typeface="+mj-lt"/>
              <a:buNone/>
              <a:defRPr/>
            </a:pPr>
            <a:r>
              <a:rPr lang="da-DK" sz="675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675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675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675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180"/>
              </a:spcAft>
              <a:buFont typeface="+mj-lt"/>
              <a:buNone/>
              <a:defRPr/>
            </a:pPr>
            <a:r>
              <a:rPr lang="da-DK" sz="675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675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180"/>
              </a:spcAft>
              <a:buFont typeface="+mj-lt"/>
              <a:buNone/>
              <a:defRPr/>
            </a:pPr>
            <a:endParaRPr lang="da-DK" sz="675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180"/>
              </a:spcAft>
              <a:buFont typeface="+mj-lt"/>
              <a:buNone/>
              <a:defRPr/>
            </a:pPr>
            <a:r>
              <a:rPr lang="da-DK" sz="675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675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6" name="Tekstfelt 25"/>
          <p:cNvSpPr txBox="1"/>
          <p:nvPr userDrawn="1"/>
        </p:nvSpPr>
        <p:spPr>
          <a:xfrm>
            <a:off x="-1542102" y="897442"/>
            <a:ext cx="1541158" cy="103875"/>
          </a:xfrm>
          <a:prstGeom prst="rect">
            <a:avLst/>
          </a:prstGeom>
          <a:noFill/>
        </p:spPr>
        <p:txBody>
          <a:bodyPr wrap="square" lIns="0" tIns="0" rIns="108000" bIns="0" rtlCol="0">
            <a:spAutoFit/>
          </a:bodyPr>
          <a:lstStyle/>
          <a:p>
            <a:pPr algn="r"/>
            <a:r>
              <a:rPr lang="da-DK" sz="675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27" name="Billede 28">
            <a:extLst>
              <a:ext uri="{FF2B5EF4-FFF2-40B4-BE49-F238E27FC236}">
                <a16:creationId xmlns:a16="http://schemas.microsoft.com/office/drawing/2014/main" id="{A56E32FF-19DE-4494-AD74-F1E1633097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5240" b="82623"/>
          <a:stretch/>
        </p:blipFill>
        <p:spPr>
          <a:xfrm>
            <a:off x="-859909" y="3793"/>
            <a:ext cx="757129" cy="13768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7E1E23F-6536-4913-ABFA-B378C5EA8B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632" y="39424"/>
            <a:ext cx="292956" cy="6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92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488827" y="1761660"/>
            <a:ext cx="6535702" cy="157263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495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148060" y="5769027"/>
            <a:ext cx="3639964" cy="151096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818792" y="5769027"/>
            <a:ext cx="298376" cy="151096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7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7185486" y="3921900"/>
            <a:ext cx="1688444" cy="408174"/>
          </a:xfrm>
        </p:spPr>
        <p:txBody>
          <a:bodyPr anchor="b" anchorCtr="0"/>
          <a:lstStyle>
            <a:lvl1pPr>
              <a:defRPr lang="da-DK" sz="9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4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7185486" y="4470966"/>
            <a:ext cx="1688444" cy="149985"/>
          </a:xfrm>
        </p:spPr>
        <p:txBody>
          <a:bodyPr/>
          <a:lstStyle>
            <a:lvl1pPr>
              <a:defRPr lang="da-DK" sz="9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1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7187078" y="4335689"/>
            <a:ext cx="1687058" cy="151200"/>
          </a:xfrm>
        </p:spPr>
        <p:txBody>
          <a:bodyPr lIns="0" tIns="0" rIns="0" bIns="0" anchor="t" anchorCtr="0"/>
          <a:lstStyle>
            <a:lvl1pPr marL="128588" indent="-128588">
              <a:defRPr lang="da-DK" sz="9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B1B310DF-C063-4DC9-9C88-7B21D9AF7571}" type="datetime2">
              <a:rPr lang="da-DK" smtClean="0"/>
              <a:pPr marL="0" indent="0">
                <a:lnSpc>
                  <a:spcPct val="93000"/>
                </a:lnSpc>
                <a:buFont typeface="Arial" panose="020B0604020202020204" pitchFamily="34" charset="0"/>
                <a:buChar char="​"/>
              </a:pPr>
              <a:t>12. februar 2021</a:t>
            </a:fld>
            <a:endParaRPr lang="da-DK" dirty="0"/>
          </a:p>
        </p:txBody>
      </p:sp>
      <p:grpSp>
        <p:nvGrpSpPr>
          <p:cNvPr id="42" name="Gruppe 41"/>
          <p:cNvGrpSpPr/>
          <p:nvPr userDrawn="1"/>
        </p:nvGrpSpPr>
        <p:grpSpPr>
          <a:xfrm>
            <a:off x="-1282864" y="3572460"/>
            <a:ext cx="1278785" cy="1571779"/>
            <a:chOff x="-1710039" y="4763279"/>
            <a:chExt cx="1704602" cy="2095705"/>
          </a:xfrm>
        </p:grpSpPr>
        <p:sp>
          <p:nvSpPr>
            <p:cNvPr id="43" name="Tekstboks 25"/>
            <p:cNvSpPr txBox="1"/>
            <p:nvPr userDrawn="1"/>
          </p:nvSpPr>
          <p:spPr>
            <a:xfrm>
              <a:off x="-1710039" y="4763279"/>
              <a:ext cx="1704602" cy="969496"/>
            </a:xfrm>
            <a:prstGeom prst="rect">
              <a:avLst/>
            </a:prstGeom>
            <a:noFill/>
          </p:spPr>
          <p:txBody>
            <a:bodyPr wrap="square" lIns="0" tIns="0" rIns="144000" bIns="0" rtlCol="0" anchor="b" anchorCtr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a-DK" sz="675" b="1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Tips:</a:t>
              </a:r>
            </a:p>
            <a:p>
              <a:pPr algn="r"/>
              <a:r>
                <a:rPr lang="da-DK" sz="675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For at fremhæve et naturligt hierarki i overskriften eller differentiere evt.</a:t>
              </a:r>
              <a:r>
                <a:rPr lang="da-DK" sz="675" kern="1200" baseline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skrift i tekstniveau (overskrift og underoverskrift) bruges de indrammede</a:t>
              </a:r>
              <a:r>
                <a:rPr lang="da-DK" sz="675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temafarver</a:t>
              </a:r>
            </a:p>
          </p:txBody>
        </p:sp>
        <p:pic>
          <p:nvPicPr>
            <p:cNvPr id="44" name="Billede 4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710039" y="5814954"/>
              <a:ext cx="1562235" cy="1044030"/>
            </a:xfrm>
            <a:prstGeom prst="rect">
              <a:avLst/>
            </a:prstGeom>
          </p:spPr>
        </p:pic>
        <p:sp>
          <p:nvSpPr>
            <p:cNvPr id="45" name="Rectangle 6"/>
            <p:cNvSpPr/>
            <p:nvPr userDrawn="1"/>
          </p:nvSpPr>
          <p:spPr>
            <a:xfrm>
              <a:off x="-1399200" y="6000276"/>
              <a:ext cx="472690" cy="78991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 sz="1350" dirty="0"/>
            </a:p>
          </p:txBody>
        </p:sp>
      </p:grpSp>
      <p:grpSp>
        <p:nvGrpSpPr>
          <p:cNvPr id="46" name="Gruppe 45"/>
          <p:cNvGrpSpPr/>
          <p:nvPr userDrawn="1"/>
        </p:nvGrpSpPr>
        <p:grpSpPr>
          <a:xfrm>
            <a:off x="9144000" y="1455990"/>
            <a:ext cx="1524397" cy="2389116"/>
            <a:chOff x="9150825" y="2171823"/>
            <a:chExt cx="2032000" cy="3185488"/>
          </a:xfrm>
        </p:grpSpPr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6858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675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675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675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675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675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675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675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675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675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675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Billede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15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9144000" y="12441"/>
            <a:ext cx="1316187" cy="102335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08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450"/>
              </a:spcAft>
              <a:buFont typeface="+mj-lt"/>
              <a:buNone/>
              <a:defRPr/>
            </a:pPr>
            <a:r>
              <a:rPr lang="da-DK" sz="675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180"/>
              </a:spcAft>
              <a:buFont typeface="+mj-lt"/>
              <a:buNone/>
              <a:defRPr/>
            </a:pPr>
            <a:r>
              <a:rPr lang="da-DK" sz="675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180"/>
              </a:spcAft>
              <a:buFont typeface="+mj-lt"/>
              <a:buNone/>
              <a:defRPr/>
            </a:pPr>
            <a:r>
              <a:rPr lang="da-DK" sz="675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675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675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675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180"/>
              </a:spcAft>
              <a:buFont typeface="+mj-lt"/>
              <a:buNone/>
              <a:defRPr/>
            </a:pPr>
            <a:r>
              <a:rPr lang="da-DK" sz="675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675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675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675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180"/>
              </a:spcAft>
              <a:buFont typeface="+mj-lt"/>
              <a:buNone/>
              <a:defRPr/>
            </a:pPr>
            <a:r>
              <a:rPr lang="da-DK" sz="675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675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180"/>
              </a:spcAft>
              <a:buFont typeface="+mj-lt"/>
              <a:buNone/>
              <a:defRPr/>
            </a:pPr>
            <a:endParaRPr lang="da-DK" sz="675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180"/>
              </a:spcAft>
              <a:buFont typeface="+mj-lt"/>
              <a:buNone/>
              <a:defRPr/>
            </a:pPr>
            <a:r>
              <a:rPr lang="da-DK" sz="675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675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8" name="Tekstfelt 27"/>
          <p:cNvSpPr txBox="1"/>
          <p:nvPr userDrawn="1"/>
        </p:nvSpPr>
        <p:spPr>
          <a:xfrm>
            <a:off x="-1542102" y="897442"/>
            <a:ext cx="1541158" cy="103875"/>
          </a:xfrm>
          <a:prstGeom prst="rect">
            <a:avLst/>
          </a:prstGeom>
          <a:noFill/>
        </p:spPr>
        <p:txBody>
          <a:bodyPr wrap="square" lIns="0" tIns="0" rIns="108000" bIns="0" rtlCol="0">
            <a:spAutoFit/>
          </a:bodyPr>
          <a:lstStyle/>
          <a:p>
            <a:pPr algn="r"/>
            <a:r>
              <a:rPr lang="da-DK" sz="675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sp>
        <p:nvSpPr>
          <p:cNvPr id="26" name="Pladsholder logo">
            <a:extLst>
              <a:ext uri="{FF2B5EF4-FFF2-40B4-BE49-F238E27FC236}">
                <a16:creationId xmlns:a16="http://schemas.microsoft.com/office/drawing/2014/main" id="{7CDFA1C3-3995-4B52-BEAC-B4489CE88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59388" y="260126"/>
            <a:ext cx="1970057" cy="42696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377711-3478-4852-A6F2-6A43657C714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485386" y="1107"/>
            <a:ext cx="1388349" cy="78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877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 eller indsæt farvet baggrund.</a:t>
            </a:r>
          </a:p>
        </p:txBody>
      </p:sp>
      <p:sp>
        <p:nvSpPr>
          <p:cNvPr id="11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488828" y="1761660"/>
            <a:ext cx="6568110" cy="157263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495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7186571" y="3770112"/>
            <a:ext cx="1687940" cy="432000"/>
          </a:xfrm>
        </p:spPr>
        <p:txBody>
          <a:bodyPr/>
          <a:lstStyle>
            <a:lvl1pPr>
              <a:defRPr lang="da-DK" sz="1275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9E17708-570E-4805-8C59-EFCC20DE9AC8}" type="datetime2">
              <a:rPr lang="da-DK" smtClean="0"/>
              <a:t>12. februar 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9150825" y="1455990"/>
            <a:ext cx="2032000" cy="2285241"/>
            <a:chOff x="9150825" y="2171823"/>
            <a:chExt cx="2032000" cy="3046988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6858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675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675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675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675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675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675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675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675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675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675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1500" noProof="1"/>
              </a:p>
            </p:txBody>
          </p:sp>
        </p:grpSp>
      </p:grp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387" y="1"/>
            <a:ext cx="1380917" cy="777112"/>
          </a:xfrm>
          <a:prstGeom prst="rect">
            <a:avLst/>
          </a:prstGeom>
        </p:spPr>
      </p:pic>
      <p:sp>
        <p:nvSpPr>
          <p:cNvPr id="21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491880" y="4784154"/>
            <a:ext cx="167444" cy="1512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78248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488828" y="1761660"/>
            <a:ext cx="6568110" cy="157263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495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7186571" y="3770112"/>
            <a:ext cx="1687940" cy="432000"/>
          </a:xfrm>
        </p:spPr>
        <p:txBody>
          <a:bodyPr/>
          <a:lstStyle>
            <a:lvl1pPr>
              <a:defRPr lang="da-DK" sz="1275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" name="Pladsholder til dato 1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BA15F9B-E797-4A4E-B9BB-1DD7A1B33EC6}" type="datetime2">
              <a:rPr lang="da-DK" smtClean="0"/>
              <a:t>12. februar 2021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17717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9994924" y="4799100"/>
            <a:ext cx="2133600" cy="273844"/>
          </a:xfrm>
          <a:prstGeom prst="rect">
            <a:avLst/>
          </a:prstGeom>
        </p:spPr>
        <p:txBody>
          <a:bodyPr/>
          <a:lstStyle/>
          <a:p>
            <a:fld id="{01D559C5-2AAF-4685-BA59-8E5D0ADD0A7D}" type="datetime2">
              <a:rPr lang="da-DK" smtClean="0"/>
              <a:t>12. februar 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1804777" y="903662"/>
            <a:ext cx="1804777" cy="1666337"/>
            <a:chOff x="-2405743" y="1655465"/>
            <a:chExt cx="2405743" cy="2221782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1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675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675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675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675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675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675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675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pe 17"/>
          <p:cNvGrpSpPr/>
          <p:nvPr userDrawn="1"/>
        </p:nvGrpSpPr>
        <p:grpSpPr>
          <a:xfrm>
            <a:off x="-1858159" y="2716830"/>
            <a:ext cx="1858160" cy="2445455"/>
            <a:chOff x="-2476901" y="3622440"/>
            <a:chExt cx="2476901" cy="3260606"/>
          </a:xfrm>
        </p:grpSpPr>
        <p:sp>
          <p:nvSpPr>
            <p:cNvPr id="21" name="Text Box 48"/>
            <p:cNvSpPr txBox="1">
              <a:spLocks noChangeArrowheads="1"/>
            </p:cNvSpPr>
            <p:nvPr userDrawn="1"/>
          </p:nvSpPr>
          <p:spPr bwMode="auto">
            <a:xfrm>
              <a:off x="-2476901" y="3622440"/>
              <a:ext cx="2476901" cy="1537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b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450"/>
                </a:spcAft>
                <a:defRPr/>
              </a:pP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indsætte Sidehoved og sidefod</a:t>
              </a:r>
            </a:p>
            <a:p>
              <a:pPr algn="r" eaLnBrk="1" hangingPunct="1">
                <a:spcAft>
                  <a:spcPts val="180"/>
                </a:spcAft>
                <a:defRPr/>
              </a:pPr>
              <a:r>
                <a:rPr lang="da-DK" altLang="da-DK" sz="675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da-DK" altLang="da-DK" sz="675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675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</a:t>
              </a:r>
              <a:r>
                <a:rPr lang="da-DK" altLang="da-DK" sz="675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topmenuen </a:t>
              </a:r>
            </a:p>
            <a:p>
              <a:pPr algn="r" eaLnBrk="1" hangingPunct="1">
                <a:spcAft>
                  <a:spcPts val="180"/>
                </a:spcAft>
                <a:defRPr/>
              </a:pPr>
              <a:r>
                <a:rPr lang="da-DK" altLang="da-DK" sz="675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da-DK" altLang="da-DK" sz="675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675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Sidehoved og Sidefod</a:t>
              </a:r>
            </a:p>
            <a:p>
              <a:pPr algn="r" eaLnBrk="1" hangingPunct="1">
                <a:spcAft>
                  <a:spcPts val="180"/>
                </a:spcAft>
                <a:defRPr/>
              </a:pP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Sæt hak i </a:t>
              </a: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Slidenummer</a:t>
              </a:r>
            </a:p>
            <a:p>
              <a:pPr algn="r" eaLnBrk="1" hangingPunct="1">
                <a:spcAft>
                  <a:spcPts val="180"/>
                </a:spcAft>
                <a:defRPr/>
              </a:pP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 ønsket indhold i </a:t>
              </a: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Sidefod</a:t>
              </a:r>
            </a:p>
            <a:p>
              <a:pPr algn="r" eaLnBrk="1" hangingPunct="1">
                <a:spcAft>
                  <a:spcPts val="180"/>
                </a:spcAft>
                <a:defRPr/>
              </a:pP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Anvend på alle</a:t>
              </a:r>
            </a:p>
            <a:p>
              <a:pPr algn="r" eaLnBrk="1" hangingPunct="1">
                <a:spcAft>
                  <a:spcPts val="180"/>
                </a:spcAft>
                <a:defRPr/>
              </a:pPr>
              <a:endParaRPr lang="da-DK" sz="675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Aft>
                  <a:spcPts val="180"/>
                </a:spcAft>
                <a:defRPr/>
              </a:pP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Tips: </a:t>
              </a:r>
              <a:r>
                <a:rPr lang="da-DK" sz="675" b="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Gør det som det sidste før du gemmer filen, så det slår igennem på alle sider </a:t>
              </a:r>
            </a:p>
          </p:txBody>
        </p:sp>
        <p:grpSp>
          <p:nvGrpSpPr>
            <p:cNvPr id="22" name="Gruppe 21"/>
            <p:cNvGrpSpPr/>
            <p:nvPr userDrawn="1"/>
          </p:nvGrpSpPr>
          <p:grpSpPr>
            <a:xfrm>
              <a:off x="-2461135" y="5229519"/>
              <a:ext cx="2312988" cy="1653527"/>
              <a:chOff x="-2461135" y="5229519"/>
              <a:chExt cx="2312988" cy="1653527"/>
            </a:xfrm>
          </p:grpSpPr>
          <p:pic>
            <p:nvPicPr>
              <p:cNvPr id="23" name="Billede 22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2461135" y="5229519"/>
                <a:ext cx="2312988" cy="1653527"/>
              </a:xfrm>
              <a:prstGeom prst="rect">
                <a:avLst/>
              </a:prstGeom>
            </p:spPr>
          </p:pic>
          <p:sp>
            <p:nvSpPr>
              <p:cNvPr id="24" name="Rektangel 23"/>
              <p:cNvSpPr/>
              <p:nvPr userDrawn="1"/>
            </p:nvSpPr>
            <p:spPr>
              <a:xfrm>
                <a:off x="-2340768" y="6165304"/>
                <a:ext cx="1656184" cy="2880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GB" sz="1200" dirty="0" err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10224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488765" y="897566"/>
            <a:ext cx="8166950" cy="3664744"/>
          </a:xfrm>
        </p:spPr>
        <p:txBody>
          <a:bodyPr numCol="2" spcCol="18000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9994924" y="4799100"/>
            <a:ext cx="2133600" cy="273844"/>
          </a:xfrm>
          <a:prstGeom prst="rect">
            <a:avLst/>
          </a:prstGeom>
        </p:spPr>
        <p:txBody>
          <a:bodyPr/>
          <a:lstStyle/>
          <a:p>
            <a:fld id="{204B948B-E9E2-4271-AA51-BDB8EA4BCC93}" type="datetime2">
              <a:rPr lang="da-DK" smtClean="0"/>
              <a:t>12. februar 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1804777" y="903662"/>
            <a:ext cx="1804777" cy="1666337"/>
            <a:chOff x="-2405743" y="1655465"/>
            <a:chExt cx="2405743" cy="2221782"/>
          </a:xfrm>
        </p:grpSpPr>
        <p:pic>
          <p:nvPicPr>
            <p:cNvPr id="13" name="Billed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1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675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675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675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675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675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675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675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58462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4" name="Pladsholder til indhold 2"/>
          <p:cNvSpPr>
            <a:spLocks noGrp="1"/>
          </p:cNvSpPr>
          <p:nvPr>
            <p:ph sz="quarter" idx="13"/>
          </p:nvPr>
        </p:nvSpPr>
        <p:spPr>
          <a:xfrm>
            <a:off x="488766" y="897318"/>
            <a:ext cx="4010935" cy="3664744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6" name="Pladsholder til indhold 3"/>
          <p:cNvSpPr>
            <a:spLocks noGrp="1"/>
          </p:cNvSpPr>
          <p:nvPr>
            <p:ph sz="quarter" idx="14"/>
          </p:nvPr>
        </p:nvSpPr>
        <p:spPr>
          <a:xfrm>
            <a:off x="4644008" y="897318"/>
            <a:ext cx="4011708" cy="3664744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>
          <a:xfrm>
            <a:off x="9994924" y="4799100"/>
            <a:ext cx="2133600" cy="273844"/>
          </a:xfrm>
          <a:prstGeom prst="rect">
            <a:avLst/>
          </a:prstGeom>
        </p:spPr>
        <p:txBody>
          <a:bodyPr/>
          <a:lstStyle/>
          <a:p>
            <a:fld id="{CDB20586-6EB7-4542-A16A-58957C7FCD70}" type="datetime2">
              <a:rPr lang="da-DK" smtClean="0"/>
              <a:t>12. februar 2021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1804777" y="903662"/>
            <a:ext cx="1804777" cy="1666337"/>
            <a:chOff x="-2405743" y="1655465"/>
            <a:chExt cx="2405743" cy="2221782"/>
          </a:xfrm>
        </p:grpSpPr>
        <p:pic>
          <p:nvPicPr>
            <p:cNvPr id="12" name="Billed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3" name="Rectangle 5"/>
            <p:cNvSpPr/>
            <p:nvPr userDrawn="1"/>
          </p:nvSpPr>
          <p:spPr bwMode="auto">
            <a:xfrm>
              <a:off x="-2405743" y="1655465"/>
              <a:ext cx="2405743" cy="1938991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675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675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675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675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675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675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675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29733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2 pkt.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da-DK" sz="135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7093" y="249492"/>
            <a:ext cx="8168624" cy="647049"/>
          </a:xfrm>
        </p:spPr>
        <p:txBody>
          <a:bodyPr/>
          <a:lstStyle>
            <a:lvl1pPr>
              <a:lnSpc>
                <a:spcPct val="88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487093" y="1221582"/>
            <a:ext cx="8168624" cy="2700319"/>
          </a:xfrm>
        </p:spPr>
        <p:txBody>
          <a:bodyPr/>
          <a:lstStyle>
            <a:lvl1pPr>
              <a:lnSpc>
                <a:spcPct val="88000"/>
              </a:lnSpc>
              <a:buFontTx/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3A04AC0-A6DF-4BD0-AA50-A56B294FBBFA}" type="datetime2">
              <a:rPr lang="da-DK" smtClean="0"/>
              <a:t>12. februar 2021</a:t>
            </a:fld>
            <a:endParaRPr lang="da-DK" dirty="0"/>
          </a:p>
        </p:txBody>
      </p:sp>
      <p:sp>
        <p:nvSpPr>
          <p:cNvPr id="12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491880" y="4784154"/>
            <a:ext cx="167444" cy="151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975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 userDrawn="1"/>
        </p:nvSpPr>
        <p:spPr>
          <a:xfrm>
            <a:off x="4572000" y="534251"/>
            <a:ext cx="708475" cy="531356"/>
          </a:xfrm>
          <a:prstGeom prst="ellipse">
            <a:avLst/>
          </a:prstGeom>
          <a:solidFill>
            <a:srgbClr val="FF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/>
          </a:p>
        </p:txBody>
      </p:sp>
      <p:sp>
        <p:nvSpPr>
          <p:cNvPr id="9" name="Pladsholder til billede 12"/>
          <p:cNvSpPr>
            <a:spLocks noGrp="1"/>
          </p:cNvSpPr>
          <p:nvPr>
            <p:ph type="pic" sz="quarter" idx="13" hasCustomPrompt="1"/>
          </p:nvPr>
        </p:nvSpPr>
        <p:spPr>
          <a:xfrm>
            <a:off x="6204184" y="123479"/>
            <a:ext cx="2784309" cy="4932363"/>
          </a:xfrm>
        </p:spPr>
        <p:txBody>
          <a:bodyPr/>
          <a:lstStyle>
            <a:lvl1pPr marL="0" marR="0" indent="0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307002" marR="0" lvl="0" indent="-307002" algn="l" defTabSz="8186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 smtClean="0"/>
              <a:t>Indsæt billede, placer derefter bagest</a:t>
            </a:r>
            <a:endParaRPr lang="en-US" dirty="0" smtClean="0"/>
          </a:p>
        </p:txBody>
      </p:sp>
      <p:sp>
        <p:nvSpPr>
          <p:cNvPr id="13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480520" y="2139706"/>
            <a:ext cx="5435633" cy="1800199"/>
          </a:xfrm>
          <a:noFill/>
        </p:spPr>
        <p:txBody>
          <a:bodyPr anchor="t">
            <a:normAutofit/>
          </a:bodyPr>
          <a:lstStyle>
            <a:lvl1pPr marL="457189" indent="-457189" algn="l">
              <a:buClr>
                <a:srgbClr val="FF5252"/>
              </a:buClr>
              <a:buFont typeface="Arial" panose="020B0604020202020204" pitchFamily="34" charset="0"/>
              <a:buChar char="•"/>
              <a:defRPr sz="1600" b="0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dirty="0" smtClean="0"/>
              <a:t>Punkt 1</a:t>
            </a:r>
          </a:p>
          <a:p>
            <a:pPr lvl="0"/>
            <a:r>
              <a:rPr lang="da-DK" dirty="0" smtClean="0"/>
              <a:t>Punkt 2</a:t>
            </a:r>
          </a:p>
          <a:p>
            <a:pPr lvl="0"/>
            <a:r>
              <a:rPr lang="da-DK" dirty="0" smtClean="0"/>
              <a:t>…</a:t>
            </a:r>
            <a:endParaRPr lang="da-DK" dirty="0"/>
          </a:p>
        </p:txBody>
      </p:sp>
      <p:sp>
        <p:nvSpPr>
          <p:cNvPr id="14" name="Pladsholder til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480518" y="1563643"/>
            <a:ext cx="5435633" cy="360039"/>
          </a:xfrm>
          <a:noFill/>
        </p:spPr>
        <p:txBody>
          <a:bodyPr anchor="t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475533" y="4659137"/>
            <a:ext cx="1066087" cy="307105"/>
          </a:xfrm>
          <a:prstGeom prst="rect">
            <a:avLst/>
          </a:prstGeom>
        </p:spPr>
      </p:pic>
      <p:sp>
        <p:nvSpPr>
          <p:cNvPr id="16" name="Pladsholder til dato 3"/>
          <p:cNvSpPr txBox="1">
            <a:spLocks/>
          </p:cNvSpPr>
          <p:nvPr userDrawn="1"/>
        </p:nvSpPr>
        <p:spPr>
          <a:xfrm>
            <a:off x="6972268" y="4802828"/>
            <a:ext cx="1262869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z="600" smtClean="0"/>
              <a:pPr/>
              <a:t>12. februar 2021</a:t>
            </a:fld>
            <a:endParaRPr lang="da-DK" sz="600" dirty="0"/>
          </a:p>
        </p:txBody>
      </p:sp>
      <p:sp>
        <p:nvSpPr>
          <p:cNvPr id="17" name="Pladsholder til diasnummer 5"/>
          <p:cNvSpPr txBox="1">
            <a:spLocks/>
          </p:cNvSpPr>
          <p:nvPr userDrawn="1"/>
        </p:nvSpPr>
        <p:spPr>
          <a:xfrm>
            <a:off x="7930334" y="4802828"/>
            <a:ext cx="828047" cy="21719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600" dirty="0" smtClean="0"/>
              <a:t>Side </a:t>
            </a:r>
            <a:fld id="{8E044AEF-F590-47CE-BE8F-5C241A59BA2A}" type="slidenum">
              <a:rPr lang="da-DK" sz="600" smtClean="0"/>
              <a:pPr/>
              <a:t>‹nr.›</a:t>
            </a:fld>
            <a:endParaRPr lang="da-DK" sz="600" dirty="0"/>
          </a:p>
        </p:txBody>
      </p:sp>
    </p:spTree>
    <p:extLst>
      <p:ext uri="{BB962C8B-B14F-4D97-AF65-F5344CB8AC3E}">
        <p14:creationId xmlns:p14="http://schemas.microsoft.com/office/powerpoint/2010/main" val="219109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8827" y="233979"/>
            <a:ext cx="5237286" cy="351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488828" y="896542"/>
            <a:ext cx="5237035" cy="3664744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018985" y="0"/>
            <a:ext cx="3125015" cy="51435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DC0F9BE-1B52-47B4-8D71-94471EB398F4}" type="datetime2">
              <a:rPr lang="da-DK" smtClean="0"/>
              <a:t>12. februar 2021</a:t>
            </a:fld>
            <a:endParaRPr lang="da-DK" dirty="0"/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9144000" y="1455989"/>
            <a:ext cx="1524397" cy="1540833"/>
            <a:chOff x="9150825" y="2171823"/>
            <a:chExt cx="2032000" cy="2054444"/>
          </a:xfrm>
        </p:grpSpPr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6858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675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675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675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675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3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5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1500" noProof="1"/>
              </a:p>
            </p:txBody>
          </p:sp>
        </p:grpSp>
      </p:grpSp>
      <p:grpSp>
        <p:nvGrpSpPr>
          <p:cNvPr id="27" name="Gruppe 26"/>
          <p:cNvGrpSpPr/>
          <p:nvPr userDrawn="1"/>
        </p:nvGrpSpPr>
        <p:grpSpPr>
          <a:xfrm>
            <a:off x="-1804777" y="903662"/>
            <a:ext cx="1804777" cy="1666337"/>
            <a:chOff x="-2405743" y="1655465"/>
            <a:chExt cx="2405743" cy="2221782"/>
          </a:xfrm>
        </p:grpSpPr>
        <p:pic>
          <p:nvPicPr>
            <p:cNvPr id="28" name="Billede 2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9" name="Rectangle 5"/>
            <p:cNvSpPr/>
            <p:nvPr userDrawn="1"/>
          </p:nvSpPr>
          <p:spPr bwMode="auto">
            <a:xfrm>
              <a:off x="-2405743" y="1655465"/>
              <a:ext cx="2405743" cy="1938991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675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675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675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675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675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675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675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387" y="0"/>
            <a:ext cx="1377299" cy="77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346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8828" y="233979"/>
            <a:ext cx="4014448" cy="609579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488827" y="896542"/>
            <a:ext cx="4014196" cy="3664744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773093" y="0"/>
            <a:ext cx="4370907" cy="51435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F321BA6-12F9-4C45-8B38-7AAC5BBEA3F9}" type="datetime2">
              <a:rPr lang="da-DK" smtClean="0"/>
              <a:t>12. februar 2021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9144000" y="1455989"/>
            <a:ext cx="1524397" cy="1540833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6858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675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675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675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675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1500" noProof="1"/>
              </a:p>
            </p:txBody>
          </p:sp>
        </p:grpSp>
      </p:grpSp>
      <p:grpSp>
        <p:nvGrpSpPr>
          <p:cNvPr id="25" name="Gruppe 24"/>
          <p:cNvGrpSpPr/>
          <p:nvPr userDrawn="1"/>
        </p:nvGrpSpPr>
        <p:grpSpPr>
          <a:xfrm>
            <a:off x="-1804777" y="903662"/>
            <a:ext cx="1804777" cy="1666337"/>
            <a:chOff x="-2405743" y="1655465"/>
            <a:chExt cx="2405743" cy="2221782"/>
          </a:xfrm>
        </p:grpSpPr>
        <p:pic>
          <p:nvPicPr>
            <p:cNvPr id="26" name="Billede 2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7" name="Rectangle 5"/>
            <p:cNvSpPr/>
            <p:nvPr userDrawn="1"/>
          </p:nvSpPr>
          <p:spPr bwMode="auto">
            <a:xfrm>
              <a:off x="-2405743" y="1655465"/>
              <a:ext cx="2405743" cy="1938991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675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675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675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675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675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675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675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387" y="0"/>
            <a:ext cx="1377299" cy="77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926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vet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18187" y="0"/>
            <a:ext cx="3060000" cy="5143500"/>
          </a:xfrm>
          <a:noFill/>
          <a:ln>
            <a:noFill/>
          </a:ln>
        </p:spPr>
        <p:txBody>
          <a:bodyPr tIns="144000"/>
          <a:lstStyle>
            <a:lvl1pPr algn="ctr">
              <a:defRPr sz="1005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3042000" y="0"/>
            <a:ext cx="3060000" cy="51435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005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7504" y="0"/>
            <a:ext cx="3060000" cy="5143500"/>
          </a:xfrm>
          <a:solidFill>
            <a:schemeClr val="accent2"/>
          </a:solidFill>
          <a:ln>
            <a:noFill/>
          </a:ln>
        </p:spPr>
        <p:txBody>
          <a:bodyPr tIns="144000"/>
          <a:lstStyle>
            <a:lvl1pPr algn="ctr">
              <a:defRPr sz="1005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18187" y="1634728"/>
            <a:ext cx="3060000" cy="1422797"/>
          </a:xfrm>
        </p:spPr>
        <p:txBody>
          <a:bodyPr lIns="360000" rIns="360000"/>
          <a:lstStyle>
            <a:lvl1pPr>
              <a:lnSpc>
                <a:spcPct val="99000"/>
              </a:lnSpc>
              <a:defRPr sz="1500"/>
            </a:lvl1pPr>
            <a:lvl5pPr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3042000" y="1634728"/>
            <a:ext cx="3060000" cy="1422797"/>
          </a:xfrm>
        </p:spPr>
        <p:txBody>
          <a:bodyPr lIns="360000" rIns="360000"/>
          <a:lstStyle>
            <a:lvl1pPr>
              <a:lnSpc>
                <a:spcPct val="99000"/>
              </a:lnSpc>
              <a:defRPr sz="15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18"/>
          </p:nvPr>
        </p:nvSpPr>
        <p:spPr>
          <a:xfrm>
            <a:off x="6097504" y="1634728"/>
            <a:ext cx="3060000" cy="1422797"/>
          </a:xfrm>
        </p:spPr>
        <p:txBody>
          <a:bodyPr lIns="360000" rIns="360000"/>
          <a:lstStyle>
            <a:lvl1pPr>
              <a:lnSpc>
                <a:spcPct val="99000"/>
              </a:lnSpc>
              <a:defRPr sz="1500"/>
            </a:lvl1pPr>
            <a:lvl5pPr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BDAAE8C-8854-4D80-AAE6-7E11B42F09ED}" type="datetime2">
              <a:rPr lang="da-DK" smtClean="0"/>
              <a:t>12. februar 2021</a:t>
            </a:fld>
            <a:endParaRPr lang="da-DK" dirty="0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387" y="0"/>
            <a:ext cx="1377299" cy="77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262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18187" y="0"/>
            <a:ext cx="3060000" cy="5143500"/>
          </a:xfrm>
          <a:noFill/>
          <a:ln>
            <a:noFill/>
          </a:ln>
        </p:spPr>
        <p:txBody>
          <a:bodyPr tIns="144000"/>
          <a:lstStyle>
            <a:lvl1pPr algn="ctr">
              <a:defRPr sz="1005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18187" y="1634728"/>
            <a:ext cx="3060000" cy="1422797"/>
          </a:xfrm>
        </p:spPr>
        <p:txBody>
          <a:bodyPr lIns="360000" rIns="360000"/>
          <a:lstStyle>
            <a:lvl1pPr>
              <a:lnSpc>
                <a:spcPct val="99000"/>
              </a:lnSpc>
              <a:defRPr sz="1500"/>
            </a:lvl1pPr>
            <a:lvl5pPr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3042138" y="0"/>
            <a:ext cx="6101862" cy="51435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264AB85-00C5-4B86-9D84-5362811C2F3E}" type="datetime2">
              <a:rPr lang="da-DK" smtClean="0"/>
              <a:t>12. februar 2021</a:t>
            </a:fld>
            <a:endParaRPr lang="da-DK" dirty="0"/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9144000" y="1455989"/>
            <a:ext cx="1524397" cy="1540833"/>
            <a:chOff x="9150825" y="2171823"/>
            <a:chExt cx="2032000" cy="2054444"/>
          </a:xfrm>
        </p:grpSpPr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6858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675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675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675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675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2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4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1500" noProof="1"/>
              </a:p>
            </p:txBody>
          </p:sp>
        </p:grpSp>
      </p:grp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387" y="0"/>
            <a:ext cx="1377299" cy="77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2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18187" y="0"/>
            <a:ext cx="3060000" cy="51435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005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18187" y="1634728"/>
            <a:ext cx="3060000" cy="1422797"/>
          </a:xfrm>
        </p:spPr>
        <p:txBody>
          <a:bodyPr lIns="360000" rIns="360000"/>
          <a:lstStyle>
            <a:lvl1pPr>
              <a:lnSpc>
                <a:spcPct val="99000"/>
              </a:lnSpc>
              <a:defRPr sz="1500"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3042138" y="0"/>
            <a:ext cx="6101862" cy="51435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BCBC227-B619-4AA1-A7B4-D3E74D0C2EEB}" type="datetime2">
              <a:rPr lang="da-DK" smtClean="0"/>
              <a:t>12. februar 2021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9144000" y="1455989"/>
            <a:ext cx="1524397" cy="1540833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6858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675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675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675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675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675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675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1500" noProof="1"/>
              </a:p>
            </p:txBody>
          </p:sp>
        </p:grpSp>
      </p:grpSp>
      <p:sp>
        <p:nvSpPr>
          <p:cNvPr id="25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491880" y="4784154"/>
            <a:ext cx="167444" cy="1512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387" y="0"/>
            <a:ext cx="1377299" cy="77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591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3042000" y="0"/>
            <a:ext cx="610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da-DK" sz="135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488827" y="233363"/>
            <a:ext cx="2356715" cy="4327922"/>
          </a:xfrm>
        </p:spPr>
        <p:txBody>
          <a:bodyPr/>
          <a:lstStyle>
            <a:lvl1pPr>
              <a:lnSpc>
                <a:spcPct val="92000"/>
              </a:lnSpc>
              <a:defRPr sz="1350" baseline="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350"/>
            </a:lvl2pPr>
            <a:lvl3pPr marL="162000" indent="-162000">
              <a:buFont typeface="Arial" panose="020B0604020202020204" pitchFamily="34" charset="0"/>
              <a:buChar char="•"/>
              <a:defRPr/>
            </a:lvl3pPr>
            <a:lvl4pPr marL="324000">
              <a:defRPr/>
            </a:lvl4pPr>
            <a:lvl5pPr marL="486000">
              <a:defRPr/>
            </a:lvl5pPr>
            <a:lvl6pPr marL="486000">
              <a:defRPr/>
            </a:lvl6pPr>
            <a:lvl7pPr marL="486000">
              <a:defRPr/>
            </a:lvl7pPr>
            <a:lvl8pPr marL="486000">
              <a:defRPr/>
            </a:lvl8pPr>
            <a:lvl9pPr marL="486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3529092" y="896542"/>
            <a:ext cx="5126625" cy="3664744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350"/>
            </a:lvl1pPr>
            <a:lvl2pPr>
              <a:lnSpc>
                <a:spcPct val="92000"/>
              </a:lnSpc>
              <a:defRPr sz="135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8F80286-B68F-4B1E-BA68-E51547D0097E}" type="datetime2">
              <a:rPr lang="da-DK" smtClean="0"/>
              <a:t>12. februar 2021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1804777" y="233363"/>
            <a:ext cx="1804777" cy="1539501"/>
            <a:chOff x="-2405743" y="1655465"/>
            <a:chExt cx="2405743" cy="2052668"/>
          </a:xfrm>
        </p:grpSpPr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8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675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675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675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675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675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675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675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387" y="4368424"/>
            <a:ext cx="1377299" cy="77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778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da-DK" sz="135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488827" y="233363"/>
            <a:ext cx="2352926" cy="4327922"/>
          </a:xfrm>
        </p:spPr>
        <p:txBody>
          <a:bodyPr/>
          <a:lstStyle>
            <a:lvl1pPr>
              <a:lnSpc>
                <a:spcPct val="92000"/>
              </a:lnSpc>
              <a:defRPr sz="135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350"/>
            </a:lvl2pPr>
            <a:lvl3pPr marL="216000" indent="-162000">
              <a:buFont typeface="Arial" panose="020B0604020202020204" pitchFamily="34" charset="0"/>
              <a:buChar char="•"/>
              <a:defRPr/>
            </a:lvl3pPr>
            <a:lvl4pPr marL="324000">
              <a:defRPr/>
            </a:lvl4pPr>
            <a:lvl5pPr marL="486000">
              <a:defRPr/>
            </a:lvl5pPr>
            <a:lvl6pPr marL="486000">
              <a:defRPr/>
            </a:lvl6pPr>
            <a:lvl7pPr marL="486000">
              <a:defRPr/>
            </a:lvl7pPr>
            <a:lvl8pPr marL="486000">
              <a:defRPr/>
            </a:lvl8pPr>
            <a:lvl9pPr marL="486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3529819" y="896542"/>
            <a:ext cx="5125935" cy="3664744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350"/>
            </a:lvl1pPr>
            <a:lvl2pPr>
              <a:lnSpc>
                <a:spcPct val="92000"/>
              </a:lnSpc>
              <a:defRPr sz="135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EC0B428-4F2A-4F1B-97C7-BF5E1CE57A77}" type="datetime2">
              <a:rPr lang="da-DK" smtClean="0"/>
              <a:t>12. februar 2021</a:t>
            </a:fld>
            <a:endParaRPr lang="da-DK" dirty="0"/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-1804777" y="233363"/>
            <a:ext cx="1804777" cy="1539501"/>
            <a:chOff x="-2405743" y="1655465"/>
            <a:chExt cx="2405743" cy="2052668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6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675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675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675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675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675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675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675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Bille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2" y="4785393"/>
            <a:ext cx="168636" cy="149961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386" y="4368424"/>
            <a:ext cx="1377298" cy="77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376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da-DK" sz="135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488827" y="233363"/>
            <a:ext cx="2356715" cy="4327922"/>
          </a:xfrm>
        </p:spPr>
        <p:txBody>
          <a:bodyPr/>
          <a:lstStyle>
            <a:lvl1pPr>
              <a:lnSpc>
                <a:spcPct val="92000"/>
              </a:lnSpc>
              <a:defRPr sz="1350">
                <a:solidFill>
                  <a:schemeClr val="bg1"/>
                </a:solidFill>
              </a:defRPr>
            </a:lvl1pPr>
            <a:lvl2pPr marL="162000" indent="-162000">
              <a:lnSpc>
                <a:spcPct val="92000"/>
              </a:lnSpc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2pPr>
            <a:lvl3pPr marL="162000" indent="-162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24000">
              <a:defRPr>
                <a:solidFill>
                  <a:schemeClr val="bg1"/>
                </a:solidFill>
              </a:defRPr>
            </a:lvl4pPr>
            <a:lvl5pPr marL="486000">
              <a:defRPr>
                <a:solidFill>
                  <a:schemeClr val="bg1"/>
                </a:solidFill>
              </a:defRPr>
            </a:lvl5pPr>
            <a:lvl6pPr marL="486000">
              <a:defRPr>
                <a:solidFill>
                  <a:schemeClr val="bg1"/>
                </a:solidFill>
              </a:defRPr>
            </a:lvl6pPr>
            <a:lvl7pPr marL="486000">
              <a:defRPr>
                <a:solidFill>
                  <a:schemeClr val="bg1"/>
                </a:solidFill>
              </a:defRPr>
            </a:lvl7pPr>
            <a:lvl8pPr marL="486000">
              <a:defRPr>
                <a:solidFill>
                  <a:schemeClr val="bg1"/>
                </a:solidFill>
              </a:defRPr>
            </a:lvl8pPr>
            <a:lvl9pPr marL="486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3529819" y="896542"/>
            <a:ext cx="5125935" cy="3664744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350">
                <a:solidFill>
                  <a:schemeClr val="bg1"/>
                </a:solidFill>
              </a:defRPr>
            </a:lvl1pPr>
            <a:lvl2pPr>
              <a:lnSpc>
                <a:spcPct val="92000"/>
              </a:lnSpc>
              <a:defRPr sz="135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BE8F619-D7A9-473A-B215-57B07E0ECCCB}" type="datetime2">
              <a:rPr lang="da-DK" smtClean="0"/>
              <a:t>12. februar 2021</a:t>
            </a:fld>
            <a:endParaRPr lang="da-DK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1804777" y="233363"/>
            <a:ext cx="1804777" cy="1539501"/>
            <a:chOff x="-2405743" y="1655465"/>
            <a:chExt cx="2405743" cy="2052668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9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675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675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675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hvid</a:t>
              </a:r>
              <a:r>
                <a:rPr lang="da-DK" sz="675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</a:t>
              </a:r>
              <a:r>
                <a:rPr lang="da-DK" sz="675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675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675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675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675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675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675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491880" y="4784154"/>
            <a:ext cx="167444" cy="151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386" y="4368424"/>
            <a:ext cx="1377298" cy="77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6642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487093" y="233363"/>
            <a:ext cx="3220811" cy="4327922"/>
          </a:xfrm>
        </p:spPr>
        <p:txBody>
          <a:bodyPr/>
          <a:lstStyle>
            <a:lvl1pPr>
              <a:lnSpc>
                <a:spcPct val="88000"/>
              </a:lnSpc>
              <a:defRPr sz="2400">
                <a:solidFill>
                  <a:schemeClr val="accent1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125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356143" y="233364"/>
            <a:ext cx="4299573" cy="4327922"/>
          </a:xfrm>
          <a:noFill/>
        </p:spPr>
        <p:txBody>
          <a:bodyPr lIns="0" t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DB87EFB-83A8-472D-A0CD-85FB06D70C06}" type="datetime2">
              <a:rPr lang="da-DK" smtClean="0"/>
              <a:t>12. februar 2021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387" y="0"/>
            <a:ext cx="1377299" cy="77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827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>
          <a:xfrm>
            <a:off x="9994924" y="4799100"/>
            <a:ext cx="2133600" cy="273844"/>
          </a:xfrm>
          <a:prstGeom prst="rect">
            <a:avLst/>
          </a:prstGeom>
        </p:spPr>
        <p:txBody>
          <a:bodyPr/>
          <a:lstStyle/>
          <a:p>
            <a:fld id="{F9C5CC94-4851-4945-B73D-7EF2FF384A84}" type="datetime2">
              <a:rPr lang="da-DK" smtClean="0"/>
              <a:t>12. februar 2021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782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12.emf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image" Target="../media/image16.png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image" Target="../media/image17.emf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81869" tIns="40934" rIns="81869" bIns="40934" rtlCol="0" anchor="ctr">
            <a:normAutofit/>
          </a:bodyPr>
          <a:lstStyle/>
          <a:p>
            <a:r>
              <a:rPr lang="en-US" noProof="0" dirty="0" err="1" smtClean="0"/>
              <a:t>Klik</a:t>
            </a:r>
            <a:r>
              <a:rPr lang="en-US" noProof="0" dirty="0" smtClean="0"/>
              <a:t> for at </a:t>
            </a:r>
            <a:r>
              <a:rPr lang="en-US" noProof="0" dirty="0" err="1" smtClean="0"/>
              <a:t>redigere</a:t>
            </a:r>
            <a:r>
              <a:rPr lang="en-US" noProof="0" dirty="0" smtClean="0"/>
              <a:t> </a:t>
            </a:r>
            <a:r>
              <a:rPr lang="en-US" noProof="0" dirty="0" err="1" smtClean="0"/>
              <a:t>i</a:t>
            </a:r>
            <a:r>
              <a:rPr lang="en-US" noProof="0" dirty="0" smtClean="0"/>
              <a:t> master</a:t>
            </a:r>
            <a:endParaRPr lang="en-US" noProof="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1" y="1200157"/>
            <a:ext cx="8229600" cy="3152559"/>
          </a:xfrm>
          <a:prstGeom prst="rect">
            <a:avLst/>
          </a:prstGeom>
        </p:spPr>
        <p:txBody>
          <a:bodyPr vert="horz" lIns="81869" tIns="40934" rIns="81869" bIns="40934" rtlCol="0">
            <a:normAutofit/>
          </a:bodyPr>
          <a:lstStyle/>
          <a:p>
            <a:pPr lvl="0"/>
            <a:r>
              <a:rPr lang="en-US" noProof="0" dirty="0" err="1" smtClean="0"/>
              <a:t>Klik</a:t>
            </a:r>
            <a:r>
              <a:rPr lang="en-US" noProof="0" dirty="0" smtClean="0"/>
              <a:t> for at </a:t>
            </a:r>
            <a:r>
              <a:rPr lang="en-US" noProof="0" dirty="0" err="1" smtClean="0"/>
              <a:t>redigere</a:t>
            </a:r>
            <a:r>
              <a:rPr lang="en-US" noProof="0" dirty="0" smtClean="0"/>
              <a:t> </a:t>
            </a:r>
            <a:r>
              <a:rPr lang="en-US" noProof="0" dirty="0" err="1" smtClean="0"/>
              <a:t>i</a:t>
            </a:r>
            <a:r>
              <a:rPr lang="en-US" noProof="0" dirty="0" smtClean="0"/>
              <a:t> master</a:t>
            </a:r>
          </a:p>
          <a:p>
            <a:pPr lvl="1"/>
            <a:r>
              <a:rPr lang="en-US" noProof="0" dirty="0" err="1" smtClean="0"/>
              <a:t>Andet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Tredje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Fjerde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Femte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2"/>
          </p:nvPr>
        </p:nvSpPr>
        <p:spPr>
          <a:xfrm>
            <a:off x="5932996" y="4659982"/>
            <a:ext cx="1642631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56B02520-E40A-4D34-862A-A3B2249446DD}" type="datetime3">
              <a:rPr lang="en-US" smtClean="0"/>
              <a:t>12 February 2021</a:t>
            </a:fld>
            <a:endParaRPr lang="da-DK" dirty="0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595935" y="4659982"/>
            <a:ext cx="1077052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Page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0699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50" r:id="rId3"/>
    <p:sldLayoutId id="2147483689" r:id="rId4"/>
    <p:sldLayoutId id="2147483661" r:id="rId5"/>
    <p:sldLayoutId id="2147483683" r:id="rId6"/>
    <p:sldLayoutId id="2147483684" r:id="rId7"/>
    <p:sldLayoutId id="2147483685" r:id="rId8"/>
    <p:sldLayoutId id="2147483687" r:id="rId9"/>
    <p:sldLayoutId id="2147483663" r:id="rId10"/>
    <p:sldLayoutId id="2147483664" r:id="rId11"/>
    <p:sldLayoutId id="2147483666" r:id="rId12"/>
    <p:sldLayoutId id="2147483690" r:id="rId13"/>
    <p:sldLayoutId id="2147483662" r:id="rId14"/>
    <p:sldLayoutId id="2147483674" r:id="rId15"/>
    <p:sldLayoutId id="2147483688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81867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307002" indent="-307002" algn="l" defTabSz="8186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665171" indent="-255836" algn="l" defTabSz="818672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023341" indent="-204668" algn="l" defTabSz="8186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432677" indent="-204668" algn="l" defTabSz="818672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1842014" indent="-204668" algn="l" defTabSz="818672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251351" indent="-204668" algn="l" defTabSz="81867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0687" indent="-204668" algn="l" defTabSz="81867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70023" indent="-204668" algn="l" defTabSz="81867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9359" indent="-204668" algn="l" defTabSz="81867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8186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9336" algn="l" defTabSz="8186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8672" algn="l" defTabSz="8186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8008" algn="l" defTabSz="8186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7346" algn="l" defTabSz="8186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6682" algn="l" defTabSz="8186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6018" algn="l" defTabSz="8186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65354" algn="l" defTabSz="8186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74691" algn="l" defTabSz="8186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81869" tIns="40934" rIns="81869" bIns="40934" rtlCol="0" anchor="ctr">
            <a:normAutofit/>
          </a:bodyPr>
          <a:lstStyle/>
          <a:p>
            <a:r>
              <a:rPr lang="en-US" noProof="0" dirty="0" err="1" smtClean="0"/>
              <a:t>Klik</a:t>
            </a:r>
            <a:r>
              <a:rPr lang="en-US" noProof="0" dirty="0" smtClean="0"/>
              <a:t> for at </a:t>
            </a:r>
            <a:r>
              <a:rPr lang="en-US" noProof="0" dirty="0" err="1" smtClean="0"/>
              <a:t>redigere</a:t>
            </a:r>
            <a:r>
              <a:rPr lang="en-US" noProof="0" dirty="0" smtClean="0"/>
              <a:t> </a:t>
            </a:r>
            <a:r>
              <a:rPr lang="en-US" noProof="0" dirty="0" err="1" smtClean="0"/>
              <a:t>i</a:t>
            </a:r>
            <a:r>
              <a:rPr lang="en-US" noProof="0" dirty="0" smtClean="0"/>
              <a:t> master</a:t>
            </a:r>
            <a:endParaRPr lang="en-US" noProof="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1" y="1200157"/>
            <a:ext cx="8229600" cy="3152559"/>
          </a:xfrm>
          <a:prstGeom prst="rect">
            <a:avLst/>
          </a:prstGeom>
        </p:spPr>
        <p:txBody>
          <a:bodyPr vert="horz" lIns="81869" tIns="40934" rIns="81869" bIns="40934" rtlCol="0">
            <a:normAutofit/>
          </a:bodyPr>
          <a:lstStyle/>
          <a:p>
            <a:pPr lvl="0"/>
            <a:r>
              <a:rPr lang="en-US" noProof="0" dirty="0" err="1" smtClean="0"/>
              <a:t>Klik</a:t>
            </a:r>
            <a:r>
              <a:rPr lang="en-US" noProof="0" dirty="0" smtClean="0"/>
              <a:t> for at </a:t>
            </a:r>
            <a:r>
              <a:rPr lang="en-US" noProof="0" dirty="0" err="1" smtClean="0"/>
              <a:t>redigere</a:t>
            </a:r>
            <a:r>
              <a:rPr lang="en-US" noProof="0" dirty="0" smtClean="0"/>
              <a:t> </a:t>
            </a:r>
            <a:r>
              <a:rPr lang="en-US" noProof="0" dirty="0" err="1" smtClean="0"/>
              <a:t>i</a:t>
            </a:r>
            <a:r>
              <a:rPr lang="en-US" noProof="0" dirty="0" smtClean="0"/>
              <a:t> master</a:t>
            </a:r>
          </a:p>
          <a:p>
            <a:pPr lvl="1"/>
            <a:r>
              <a:rPr lang="en-US" noProof="0" dirty="0" err="1" smtClean="0"/>
              <a:t>Andet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Tredje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Fjerde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Femte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2"/>
          </p:nvPr>
        </p:nvSpPr>
        <p:spPr>
          <a:xfrm>
            <a:off x="5932996" y="4659982"/>
            <a:ext cx="1642631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56B02520-E40A-4D34-862A-A3B2249446DD}" type="datetime3">
              <a:rPr lang="en-US" smtClean="0"/>
              <a:t>12 February 2021</a:t>
            </a:fld>
            <a:endParaRPr lang="da-DK" dirty="0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595935" y="4659982"/>
            <a:ext cx="1077052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Page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388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81867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307002" indent="-307002" algn="l" defTabSz="8186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665171" indent="-255836" algn="l" defTabSz="818672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023341" indent="-204668" algn="l" defTabSz="8186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432677" indent="-204668" algn="l" defTabSz="818672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1842014" indent="-204668" algn="l" defTabSz="818672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251351" indent="-204668" algn="l" defTabSz="81867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0687" indent="-204668" algn="l" defTabSz="81867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70023" indent="-204668" algn="l" defTabSz="81867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9359" indent="-204668" algn="l" defTabSz="81867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8186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9336" algn="l" defTabSz="8186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8672" algn="l" defTabSz="8186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8008" algn="l" defTabSz="8186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7346" algn="l" defTabSz="8186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6682" algn="l" defTabSz="8186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6018" algn="l" defTabSz="8186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65354" algn="l" defTabSz="8186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74691" algn="l" defTabSz="8186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Tortoise\MTC\ErhvervsOgVaekstministeriet.SDsuite\SDUP\files\ApplicationData\SkabelonDesign\SDWE\Graphics\Logo_da-DK.emf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22" y="175916"/>
            <a:ext cx="2154321" cy="59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9895" y="1086257"/>
            <a:ext cx="6984208" cy="6464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noProof="0" dirty="0" smtClean="0"/>
              <a:t>Click to edit Master title style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500" y="1957388"/>
            <a:ext cx="6985000" cy="26118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 smtClean="0"/>
              <a:t>Click to edit Master text styles</a:t>
            </a:r>
          </a:p>
          <a:p>
            <a:pPr lvl="1"/>
            <a:r>
              <a:rPr lang="da-DK" noProof="0" dirty="0" err="1" smtClean="0"/>
              <a:t>Second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2"/>
            <a:r>
              <a:rPr lang="da-DK" noProof="0" dirty="0" err="1" smtClean="0"/>
              <a:t>Third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3"/>
            <a:r>
              <a:rPr lang="da-DK" noProof="0" dirty="0" err="1" smtClean="0"/>
              <a:t>Fourth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4"/>
            <a:r>
              <a:rPr lang="da-DK" noProof="0" dirty="0" err="1" smtClean="0"/>
              <a:t>Fifth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9895" y="4725590"/>
            <a:ext cx="1510905" cy="418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all" baseline="0">
                <a:solidFill>
                  <a:schemeClr val="tx1"/>
                </a:solidFill>
              </a:defRPr>
            </a:lvl1pPr>
          </a:lstStyle>
          <a:p>
            <a:fld id="{D8777DF2-6C18-4591-97BA-6DB5180C5CFA}" type="datetime5">
              <a:rPr lang="da-DK" smtClean="0"/>
              <a:t>februar 2021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7784" y="4725591"/>
            <a:ext cx="4968552" cy="4167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2159" y="4725591"/>
            <a:ext cx="395834" cy="4167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61BE2EA-AEDB-4948-88E1-594E5C4BF48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743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04000"/>
        </a:lnSpc>
        <a:spcBef>
          <a:spcPts val="600"/>
        </a:spcBef>
        <a:buFont typeface="Wingdings" pitchFamily="2" charset="2"/>
        <a:buChar char="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lnSpc>
          <a:spcPct val="104000"/>
        </a:lnSpc>
        <a:spcBef>
          <a:spcPts val="600"/>
        </a:spcBef>
        <a:buFont typeface="Wingdings" pitchFamily="2" charset="2"/>
        <a:buChar char="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16000" algn="l" defTabSz="914400" rtl="0" eaLnBrk="1" latinLnBrk="0" hangingPunct="1">
        <a:lnSpc>
          <a:spcPct val="104000"/>
        </a:lnSpc>
        <a:spcBef>
          <a:spcPts val="600"/>
        </a:spcBef>
        <a:buFont typeface="Wingdings" pitchFamily="2" charset="2"/>
        <a:buChar char="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216000" algn="l" defTabSz="914400" rtl="0" eaLnBrk="1" latinLnBrk="0" hangingPunct="1">
        <a:lnSpc>
          <a:spcPct val="104000"/>
        </a:lnSpc>
        <a:spcBef>
          <a:spcPts val="600"/>
        </a:spcBef>
        <a:buFont typeface="Wingdings" pitchFamily="2" charset="2"/>
        <a:buChar char="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000" indent="-216000" algn="l" defTabSz="914400" rtl="0" eaLnBrk="1" latinLnBrk="0" hangingPunct="1">
        <a:lnSpc>
          <a:spcPct val="104000"/>
        </a:lnSpc>
        <a:spcBef>
          <a:spcPts val="600"/>
        </a:spcBef>
        <a:buFont typeface="Wingdings" pitchFamily="2" charset="2"/>
        <a:buChar char="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88765" y="584597"/>
            <a:ext cx="8166950" cy="351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88764" y="1168005"/>
            <a:ext cx="8166952" cy="33932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12" name="Pladsholder til dato 11" hidden="1"/>
          <p:cNvSpPr>
            <a:spLocks noGrp="1"/>
          </p:cNvSpPr>
          <p:nvPr>
            <p:ph type="dt" sz="half" idx="2"/>
          </p:nvPr>
        </p:nvSpPr>
        <p:spPr>
          <a:xfrm>
            <a:off x="6300192" y="570028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6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EAF7074-C617-3A4E-B97C-6D3021D3DD42}" type="datetime3">
              <a:t>12.02.2021</a:t>
            </a:fld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CEC73029-9A61-CC46-ABDC-F803F2C449F2}"/>
              </a:ext>
            </a:extLst>
          </p:cNvPr>
          <p:cNvSpPr txBox="1"/>
          <p:nvPr userDrawn="1"/>
        </p:nvSpPr>
        <p:spPr>
          <a:xfrm>
            <a:off x="8214226" y="4865035"/>
            <a:ext cx="432113" cy="12311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373E2121-3D66-4841-8070-AD34F1B5490E}" type="slidenum">
              <a:rPr lang="da-DK" sz="800" dirty="0" err="1" smtClean="0">
                <a:solidFill>
                  <a:schemeClr val="bg2"/>
                </a:solidFill>
              </a:rPr>
              <a:pPr algn="r"/>
              <a:t>‹nr.›</a:t>
            </a:fld>
            <a:endParaRPr lang="da-DK" sz="800" dirty="0" err="1">
              <a:solidFill>
                <a:schemeClr val="bg2"/>
              </a:solidFill>
            </a:endParaRP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66E3C61A-FF97-7E49-BA27-546EC8879F97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64" y="4684351"/>
            <a:ext cx="16002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2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  <p:sldLayoutId id="2147483750" r:id="rId25"/>
    <p:sldLayoutId id="2147483751" r:id="rId26"/>
    <p:sldLayoutId id="2147483752" r:id="rId27"/>
    <p:sldLayoutId id="2147483753" r:id="rId28"/>
    <p:sldLayoutId id="2147483754" r:id="rId29"/>
    <p:sldLayoutId id="2147483755" r:id="rId30"/>
    <p:sldLayoutId id="2147483756" r:id="rId31"/>
  </p:sldLayoutIdLst>
  <p:hf hdr="0" ft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​"/>
        <a:defRPr sz="1600" b="0" kern="1200">
          <a:solidFill>
            <a:schemeClr val="bg2"/>
          </a:solidFill>
          <a:latin typeface="+mn-lt"/>
          <a:ea typeface="+mn-ea"/>
          <a:cs typeface="+mn-cs"/>
        </a:defRPr>
      </a:lvl1pPr>
      <a:lvl2pPr marL="161996" indent="-161996" algn="l" defTabSz="685783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bg2"/>
          </a:solidFill>
          <a:latin typeface="+mn-lt"/>
          <a:ea typeface="+mn-ea"/>
          <a:cs typeface="+mn-cs"/>
        </a:defRPr>
      </a:lvl2pPr>
      <a:lvl3pPr marL="323992" indent="-161996" algn="l" defTabSz="685783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400" b="0" kern="1200">
          <a:solidFill>
            <a:schemeClr val="bg2"/>
          </a:solidFill>
          <a:latin typeface="+mn-lt"/>
          <a:ea typeface="+mn-ea"/>
          <a:cs typeface="+mn-cs"/>
        </a:defRPr>
      </a:lvl3pPr>
      <a:lvl4pPr marL="485988" indent="-161996" algn="l" defTabSz="685783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bg2"/>
          </a:solidFill>
          <a:latin typeface="+mn-lt"/>
          <a:ea typeface="+mn-ea"/>
          <a:cs typeface="+mn-cs"/>
        </a:defRPr>
      </a:lvl4pPr>
      <a:lvl5pPr marL="647984" indent="-161996" algn="l" defTabSz="685783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400" b="0" kern="1200">
          <a:solidFill>
            <a:schemeClr val="bg2"/>
          </a:solidFill>
          <a:latin typeface="+mn-lt"/>
          <a:ea typeface="+mn-ea"/>
          <a:cs typeface="+mn-cs"/>
        </a:defRPr>
      </a:lvl5pPr>
      <a:lvl6pPr marL="647984" indent="-161996" algn="l" defTabSz="685783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bg2"/>
          </a:solidFill>
          <a:latin typeface="+mn-lt"/>
          <a:ea typeface="+mn-ea"/>
          <a:cs typeface="+mn-cs"/>
        </a:defRPr>
      </a:lvl6pPr>
      <a:lvl7pPr marL="647984" indent="-161996" algn="l" defTabSz="685783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bg2"/>
          </a:solidFill>
          <a:latin typeface="+mn-lt"/>
          <a:ea typeface="+mn-ea"/>
          <a:cs typeface="+mn-cs"/>
        </a:defRPr>
      </a:lvl7pPr>
      <a:lvl8pPr marL="647984" indent="-161996" algn="l" defTabSz="685783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400" b="0" kern="1200" baseline="0">
          <a:solidFill>
            <a:schemeClr val="bg2"/>
          </a:solidFill>
          <a:latin typeface="+mn-lt"/>
          <a:ea typeface="+mn-ea"/>
          <a:cs typeface="+mn-cs"/>
        </a:defRPr>
      </a:lvl8pPr>
      <a:lvl9pPr marL="647984" indent="-161996" algn="l" defTabSz="685783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736">
          <p15:clr>
            <a:srgbClr val="F26B43"/>
          </p15:clr>
        </p15:guide>
        <p15:guide id="4" orient="horz" pos="2873">
          <p15:clr>
            <a:srgbClr val="F26B43"/>
          </p15:clr>
        </p15:guide>
        <p15:guide id="6" orient="horz" pos="368">
          <p15:clr>
            <a:srgbClr val="F26B43"/>
          </p15:clr>
        </p15:guide>
        <p15:guide id="7" pos="307">
          <p15:clr>
            <a:srgbClr val="F26B43"/>
          </p15:clr>
        </p15:guide>
        <p15:guide id="8" pos="5452">
          <p15:clr>
            <a:srgbClr val="F26B43"/>
          </p15:clr>
        </p15:guide>
        <p15:guide id="9" pos="668">
          <p15:clr>
            <a:srgbClr val="F26B43"/>
          </p15:clr>
        </p15:guide>
        <p15:guide id="11" pos="2710">
          <p15:clr>
            <a:srgbClr val="F26B43"/>
          </p15:clr>
        </p15:guide>
        <p15:guide id="12" pos="3050">
          <p15:clr>
            <a:srgbClr val="F26B43"/>
          </p15:clr>
        </p15:guide>
        <p15:guide id="13" pos="5092">
          <p15:clr>
            <a:srgbClr val="F26B43"/>
          </p15:clr>
        </p15:guide>
        <p15:guide id="14" orient="horz" pos="250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88765" y="233979"/>
            <a:ext cx="8166950" cy="351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88764" y="897565"/>
            <a:ext cx="8166952" cy="36644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861524" y="4799100"/>
            <a:ext cx="4240104" cy="15109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>
                <a:solidFill>
                  <a:srgbClr val="003127"/>
                </a:solidFill>
              </a:defRPr>
            </a:lvl1pPr>
          </a:lstStyle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13060" y="4799100"/>
            <a:ext cx="224158" cy="15109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600">
                <a:solidFill>
                  <a:srgbClr val="003127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dato 11" hidden="1"/>
          <p:cNvSpPr>
            <a:spLocks noGrp="1"/>
          </p:cNvSpPr>
          <p:nvPr>
            <p:ph type="dt" sz="half" idx="2"/>
          </p:nvPr>
        </p:nvSpPr>
        <p:spPr>
          <a:xfrm>
            <a:off x="6300192" y="570028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6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E3FB2B1-01FD-4065-B303-7044BFD6C565}" type="datetime2">
              <a:rPr lang="da-DK" smtClean="0"/>
              <a:t>12. februar 2021</a:t>
            </a:fld>
            <a:endParaRPr lang="da-DK" dirty="0"/>
          </a:p>
        </p:txBody>
      </p:sp>
      <p:pic>
        <p:nvPicPr>
          <p:cNvPr id="13" name="Billede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2" y="4785393"/>
            <a:ext cx="168636" cy="14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0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725" b="1" kern="1200">
          <a:solidFill>
            <a:srgbClr val="003127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​"/>
        <a:defRPr sz="15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162000" indent="-162000" algn="l" defTabSz="6858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•"/>
        <a:defRPr sz="15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324000" indent="-162000" algn="l" defTabSz="6858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35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486000" indent="-162000" algn="l" defTabSz="6858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35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648000" indent="-162000" algn="l" defTabSz="6858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35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648000" indent="-162000" algn="l" defTabSz="6858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35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648000" indent="-162000" algn="l" defTabSz="6858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350" b="1" kern="1200">
          <a:solidFill>
            <a:schemeClr val="accent1"/>
          </a:solidFill>
          <a:latin typeface="+mn-lt"/>
          <a:ea typeface="+mn-ea"/>
          <a:cs typeface="+mn-cs"/>
        </a:defRPr>
      </a:lvl7pPr>
      <a:lvl8pPr marL="648000" indent="-162000" algn="l" defTabSz="6858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350" b="1" kern="1200" baseline="0">
          <a:solidFill>
            <a:schemeClr val="accent1"/>
          </a:solidFill>
          <a:latin typeface="+mn-lt"/>
          <a:ea typeface="+mn-ea"/>
          <a:cs typeface="+mn-cs"/>
        </a:defRPr>
      </a:lvl8pPr>
      <a:lvl9pPr marL="648000" indent="-162000" algn="l" defTabSz="6858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350" b="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753">
          <p15:clr>
            <a:srgbClr val="F26B43"/>
          </p15:clr>
        </p15:guide>
        <p15:guide id="4" orient="horz" pos="3831">
          <p15:clr>
            <a:srgbClr val="F26B43"/>
          </p15:clr>
        </p15:guide>
        <p15:guide id="5" orient="horz" pos="195">
          <p15:clr>
            <a:srgbClr val="F26B43"/>
          </p15:clr>
        </p15:guide>
        <p15:guide id="6" orient="horz" pos="491">
          <p15:clr>
            <a:srgbClr val="F26B43"/>
          </p15:clr>
        </p15:guide>
        <p15:guide id="7" pos="409">
          <p15:clr>
            <a:srgbClr val="F26B43"/>
          </p15:clr>
        </p15:guide>
        <p15:guide id="8" pos="726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81869" tIns="40934" rIns="81869" bIns="40934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152559"/>
          </a:xfrm>
          <a:prstGeom prst="rect">
            <a:avLst/>
          </a:prstGeom>
        </p:spPr>
        <p:txBody>
          <a:bodyPr vert="horz" lIns="81869" tIns="40934" rIns="81869" bIns="40934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627247" y="4651567"/>
            <a:ext cx="1231973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D6C43E05-5416-43CC-9354-A0F970D8A001}" type="datetime2">
              <a:rPr lang="da-DK" smtClean="0"/>
              <a:t>12. februar 2021</a:t>
            </a:fld>
            <a:endParaRPr lang="da-DK" dirty="0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874453" y="4651567"/>
            <a:ext cx="807789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108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818693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307010" indent="-307010" algn="l" defTabSz="8186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665188" indent="-255842" algn="l" defTabSz="8186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023366" indent="-204673" algn="l" defTabSz="8186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432713" indent="-204673" algn="l" defTabSz="818693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1842060" indent="-204673" algn="l" defTabSz="818693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251407" indent="-204673" algn="l" defTabSz="8186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0753" indent="-204673" algn="l" defTabSz="8186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70100" indent="-204673" algn="l" defTabSz="8186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9446" indent="-204673" algn="l" defTabSz="8186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8186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9346" algn="l" defTabSz="8186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8693" algn="l" defTabSz="8186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8039" algn="l" defTabSz="8186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7387" algn="l" defTabSz="8186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6733" algn="l" defTabSz="8186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6080" algn="l" defTabSz="8186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65426" algn="l" defTabSz="8186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74773" algn="l" defTabSz="8186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3147585" y="1540839"/>
            <a:ext cx="2880320" cy="2399063"/>
          </a:xfrm>
        </p:spPr>
        <p:txBody>
          <a:bodyPr>
            <a:normAutofit fontScale="85000" lnSpcReduction="20000"/>
          </a:bodyPr>
          <a:lstStyle/>
          <a:p>
            <a:r>
              <a:rPr lang="da-DK" dirty="0"/>
              <a:t>Teknisk gennemgang:  Myndighedernes vurdering af KL’s plan for kapacitetstilpasning af affaldsforbrændings-sektoren</a:t>
            </a:r>
          </a:p>
          <a:p>
            <a:endParaRPr lang="da-DK" sz="1100" dirty="0"/>
          </a:p>
          <a:p>
            <a:r>
              <a:rPr lang="da-DK" dirty="0"/>
              <a:t> Forligskredsmøde </a:t>
            </a:r>
          </a:p>
          <a:p>
            <a:r>
              <a:rPr lang="da-DK" dirty="0"/>
              <a:t>12. februar 2021</a:t>
            </a:r>
          </a:p>
        </p:txBody>
      </p:sp>
    </p:spTree>
    <p:extLst>
      <p:ext uri="{BB962C8B-B14F-4D97-AF65-F5344CB8AC3E}">
        <p14:creationId xmlns:p14="http://schemas.microsoft.com/office/powerpoint/2010/main" val="214586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Planen </a:t>
            </a:r>
            <a:r>
              <a:rPr lang="da-DK" dirty="0"/>
              <a:t>skal sikre at de miljømæssigt dårligste anlæg </a:t>
            </a:r>
            <a:r>
              <a:rPr lang="da-DK" dirty="0" smtClean="0"/>
              <a:t>lukker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i="1" dirty="0" smtClean="0">
                <a:solidFill>
                  <a:srgbClr val="00B050"/>
                </a:solidFill>
              </a:rPr>
              <a:t>Miljøstyrelsens forslag til 4 kriterier ved analysen: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i="1" dirty="0">
              <a:solidFill>
                <a:srgbClr val="00B050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i="1" dirty="0" smtClean="0">
                <a:solidFill>
                  <a:srgbClr val="00B050"/>
                </a:solidFill>
              </a:rPr>
              <a:t>Anlæggenes bestykning (hvilken miljøteknologi/ renseforanstaltninger har anlægget i dag, og hvad er behovet for </a:t>
            </a:r>
            <a:r>
              <a:rPr lang="da-DK" i="1" dirty="0" err="1" smtClean="0">
                <a:solidFill>
                  <a:srgbClr val="00B050"/>
                </a:solidFill>
              </a:rPr>
              <a:t>nyinvesteringer</a:t>
            </a:r>
            <a:r>
              <a:rPr lang="da-DK" i="1" dirty="0" smtClean="0">
                <a:solidFill>
                  <a:srgbClr val="00B050"/>
                </a:solidFill>
              </a:rPr>
              <a:t> på miljøsiden?)</a:t>
            </a:r>
            <a:endParaRPr lang="da-DK" i="1" dirty="0">
              <a:solidFill>
                <a:srgbClr val="00B050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i="1" dirty="0" smtClean="0">
              <a:solidFill>
                <a:srgbClr val="00B050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i="1" dirty="0" smtClean="0">
                <a:solidFill>
                  <a:srgbClr val="00B050"/>
                </a:solidFill>
              </a:rPr>
              <a:t>Kravoverholdelse. Hvordan har håndhævelsen været over en årrække?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i="1" dirty="0" smtClean="0">
              <a:solidFill>
                <a:srgbClr val="00B050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i="1" dirty="0" smtClean="0">
                <a:solidFill>
                  <a:srgbClr val="00B050"/>
                </a:solidFill>
              </a:rPr>
              <a:t>Emissioner - udledninger til luft og vand pr. ton affald?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i="1" dirty="0" smtClean="0">
              <a:solidFill>
                <a:srgbClr val="00B050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i="1" dirty="0" smtClean="0">
                <a:solidFill>
                  <a:srgbClr val="00B050"/>
                </a:solidFill>
              </a:rPr>
              <a:t>Afbrænder anlæggene specialaffald, f.eks. klinisk risikoaffald?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i="1" dirty="0">
              <a:solidFill>
                <a:srgbClr val="00B050"/>
              </a:solidFill>
            </a:endParaRPr>
          </a:p>
        </p:txBody>
      </p:sp>
      <p:pic>
        <p:nvPicPr>
          <p:cNvPr id="10" name="Pladsholder til billede 9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261" y="1491630"/>
            <a:ext cx="2874684" cy="1903390"/>
          </a:xfrm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4294967295"/>
          </p:nvPr>
        </p:nvSpPr>
        <p:spPr>
          <a:xfrm>
            <a:off x="1191" y="4799410"/>
            <a:ext cx="223838" cy="151209"/>
          </a:xfrm>
        </p:spPr>
        <p:txBody>
          <a:bodyPr/>
          <a:lstStyle/>
          <a:p>
            <a:pPr defTabSz="685800"/>
            <a:fld id="{667EC89C-17A0-4E64-A6D2-B825673CEEDF}" type="slidenum">
              <a:rPr lang="da-DK">
                <a:latin typeface="Arial"/>
              </a:rPr>
              <a:pPr defTabSz="685800"/>
              <a:t>10</a:t>
            </a:fld>
            <a:endParaRPr lang="da-DK" dirty="0">
              <a:latin typeface="Arial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B65684-3DA2-4C13-B8CA-C86C56FD1CA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1" y="4799410"/>
            <a:ext cx="2132409" cy="273844"/>
          </a:xfrm>
        </p:spPr>
        <p:txBody>
          <a:bodyPr/>
          <a:lstStyle/>
          <a:p>
            <a:pPr defTabSz="685800"/>
            <a:fld id="{9E8FDC9C-FB50-4F23-9A7B-7454D16C95A8}" type="datetime2">
              <a:rPr lang="da-DK">
                <a:solidFill>
                  <a:prstClr val="white">
                    <a:lumMod val="75000"/>
                  </a:prstClr>
                </a:solidFill>
                <a:latin typeface="Arial"/>
              </a:rPr>
              <a:pPr defTabSz="685800"/>
              <a:t>12. februar 2021</a:t>
            </a:fld>
            <a:endParaRPr lang="da-DK" dirty="0">
              <a:solidFill>
                <a:prstClr val="white">
                  <a:lumMod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073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Effektiv </a:t>
            </a:r>
            <a:r>
              <a:rPr lang="da-DK" dirty="0"/>
              <a:t>fordeling af affaldsmængder mellem anlæggene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i="1" dirty="0">
                <a:solidFill>
                  <a:srgbClr val="00B050"/>
                </a:solidFill>
              </a:rPr>
              <a:t>Sammenfattende kan Miljøstyrelsen ikke umiddelbart godkende KL´s plan ift. kriteriet </a:t>
            </a:r>
            <a:r>
              <a:rPr lang="da-DK" i="1" dirty="0" smtClean="0">
                <a:solidFill>
                  <a:srgbClr val="00B050"/>
                </a:solidFill>
              </a:rPr>
              <a:t>om effektiv </a:t>
            </a:r>
            <a:r>
              <a:rPr lang="da-DK" i="1" dirty="0">
                <a:solidFill>
                  <a:srgbClr val="00B050"/>
                </a:solidFill>
              </a:rPr>
              <a:t>fordeling af affaldsmængder mellem anlæggene</a:t>
            </a:r>
            <a:r>
              <a:rPr lang="da-DK" i="1" dirty="0" smtClean="0">
                <a:solidFill>
                  <a:srgbClr val="00B050"/>
                </a:solidFill>
              </a:rPr>
              <a:t>.</a:t>
            </a:r>
            <a:endParaRPr lang="da-DK" dirty="0">
              <a:solidFill>
                <a:srgbClr val="00B050"/>
              </a:solidFill>
            </a:endParaRPr>
          </a:p>
          <a:p>
            <a:pPr>
              <a:buNone/>
            </a:pPr>
            <a:endParaRPr lang="da-DK" dirty="0">
              <a:solidFill>
                <a:srgbClr val="00B050"/>
              </a:solidFill>
            </a:endParaRPr>
          </a:p>
          <a:p>
            <a:r>
              <a:rPr lang="da-DK" i="1" dirty="0">
                <a:solidFill>
                  <a:srgbClr val="00B050"/>
                </a:solidFill>
              </a:rPr>
              <a:t>Grundlæggende </a:t>
            </a:r>
            <a:r>
              <a:rPr lang="da-DK" i="1" dirty="0" smtClean="0">
                <a:solidFill>
                  <a:srgbClr val="00B050"/>
                </a:solidFill>
              </a:rPr>
              <a:t>kritikpunkter for Budget- </a:t>
            </a:r>
            <a:r>
              <a:rPr lang="da-DK" i="1" dirty="0">
                <a:solidFill>
                  <a:srgbClr val="00B050"/>
                </a:solidFill>
              </a:rPr>
              <a:t>og miljøøkonomiske omkostninger ved </a:t>
            </a:r>
            <a:r>
              <a:rPr lang="da-DK" i="1" dirty="0" smtClean="0">
                <a:solidFill>
                  <a:srgbClr val="00B050"/>
                </a:solidFill>
              </a:rPr>
              <a:t>transport:</a:t>
            </a:r>
            <a:endParaRPr lang="da-DK" i="1" dirty="0">
              <a:solidFill>
                <a:srgbClr val="00B050"/>
              </a:solidFill>
            </a:endParaRPr>
          </a:p>
          <a:p>
            <a:endParaRPr lang="da-DK" dirty="0" smtClean="0">
              <a:solidFill>
                <a:srgbClr val="00B050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da-DK" dirty="0" smtClean="0">
                <a:solidFill>
                  <a:srgbClr val="00B050"/>
                </a:solidFill>
              </a:rPr>
              <a:t>Enhedsomkostningerne </a:t>
            </a:r>
            <a:r>
              <a:rPr lang="da-DK" dirty="0">
                <a:solidFill>
                  <a:srgbClr val="00B050"/>
                </a:solidFill>
              </a:rPr>
              <a:t>i kr. pr ton/km ved affaldstransporten vurderes at være forholdsvis høje. </a:t>
            </a:r>
            <a:endParaRPr lang="da-DK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da-DK" dirty="0" smtClean="0">
              <a:solidFill>
                <a:srgbClr val="00B050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da-DK" dirty="0">
                <a:solidFill>
                  <a:srgbClr val="00B050"/>
                </a:solidFill>
              </a:rPr>
              <a:t>Følsomhedsanalysen viser, at liste B ikke er robust over for en reduktion i transportomkostningen. </a:t>
            </a:r>
            <a:endParaRPr lang="da-DK" dirty="0" smtClean="0">
              <a:solidFill>
                <a:srgbClr val="00B050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da-DK" dirty="0" smtClean="0">
              <a:solidFill>
                <a:srgbClr val="00B050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da-DK" dirty="0">
                <a:solidFill>
                  <a:srgbClr val="00B050"/>
                </a:solidFill>
              </a:rPr>
              <a:t>M</a:t>
            </a:r>
            <a:r>
              <a:rPr lang="da-DK" dirty="0" smtClean="0">
                <a:solidFill>
                  <a:srgbClr val="00B050"/>
                </a:solidFill>
              </a:rPr>
              <a:t>iljøomkostninger </a:t>
            </a:r>
            <a:r>
              <a:rPr lang="da-DK" dirty="0">
                <a:solidFill>
                  <a:srgbClr val="00B050"/>
                </a:solidFill>
              </a:rPr>
              <a:t>ved transport af </a:t>
            </a:r>
            <a:r>
              <a:rPr lang="da-DK" dirty="0" smtClean="0">
                <a:solidFill>
                  <a:srgbClr val="00B050"/>
                </a:solidFill>
              </a:rPr>
              <a:t>affald vurderes passende.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da-DK" dirty="0"/>
          </a:p>
          <a:p>
            <a:endParaRPr lang="da-DK" dirty="0"/>
          </a:p>
        </p:txBody>
      </p:sp>
      <p:pic>
        <p:nvPicPr>
          <p:cNvPr id="10" name="Pladsholder til billede 9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86" y="1762457"/>
            <a:ext cx="2476129" cy="1638212"/>
          </a:xfrm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4294967295"/>
          </p:nvPr>
        </p:nvSpPr>
        <p:spPr>
          <a:xfrm>
            <a:off x="1191" y="4799410"/>
            <a:ext cx="223838" cy="151209"/>
          </a:xfrm>
        </p:spPr>
        <p:txBody>
          <a:bodyPr/>
          <a:lstStyle/>
          <a:p>
            <a:pPr defTabSz="685800"/>
            <a:fld id="{667EC89C-17A0-4E64-A6D2-B825673CEEDF}" type="slidenum">
              <a:rPr lang="da-DK">
                <a:latin typeface="Arial"/>
              </a:rPr>
              <a:pPr defTabSz="685800"/>
              <a:t>11</a:t>
            </a:fld>
            <a:endParaRPr lang="da-DK" dirty="0">
              <a:latin typeface="Arial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B65684-3DA2-4C13-B8CA-C86C56FD1CA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1" y="4799410"/>
            <a:ext cx="2132409" cy="273844"/>
          </a:xfrm>
        </p:spPr>
        <p:txBody>
          <a:bodyPr/>
          <a:lstStyle/>
          <a:p>
            <a:pPr defTabSz="685800"/>
            <a:fld id="{9E8FDC9C-FB50-4F23-9A7B-7454D16C95A8}" type="datetime2">
              <a:rPr lang="da-DK">
                <a:solidFill>
                  <a:prstClr val="white">
                    <a:lumMod val="75000"/>
                  </a:prstClr>
                </a:solidFill>
                <a:latin typeface="Arial"/>
              </a:rPr>
              <a:pPr defTabSz="685800"/>
              <a:t>12. februar 2021</a:t>
            </a:fld>
            <a:endParaRPr lang="da-DK" dirty="0">
              <a:solidFill>
                <a:prstClr val="white">
                  <a:lumMod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73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Effektiv </a:t>
            </a:r>
            <a:r>
              <a:rPr lang="da-DK" dirty="0"/>
              <a:t>fordeling af affaldsmængder mellem anlæggene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da-DK" i="1" dirty="0">
                <a:solidFill>
                  <a:srgbClr val="00B050"/>
                </a:solidFill>
              </a:rPr>
              <a:t>Grundlæggende kritikpunkter for </a:t>
            </a:r>
            <a:r>
              <a:rPr lang="da-DK" i="1" dirty="0" smtClean="0">
                <a:solidFill>
                  <a:srgbClr val="00B050"/>
                </a:solidFill>
              </a:rPr>
              <a:t>Geografisk </a:t>
            </a:r>
            <a:r>
              <a:rPr lang="da-DK" i="1" dirty="0">
                <a:solidFill>
                  <a:srgbClr val="00B050"/>
                </a:solidFill>
              </a:rPr>
              <a:t>fordeling af producerede affaldsmængder:</a:t>
            </a:r>
          </a:p>
          <a:p>
            <a:pPr lvl="0"/>
            <a:endParaRPr lang="da-DK" dirty="0">
              <a:solidFill>
                <a:srgbClr val="00B050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da-DK" dirty="0">
                <a:solidFill>
                  <a:srgbClr val="00B050"/>
                </a:solidFill>
              </a:rPr>
              <a:t>Fordelingen vurderes retvisende, selvom beregningerne for den historiske fordeling af affaldsmængder på </a:t>
            </a:r>
            <a:r>
              <a:rPr lang="da-DK" dirty="0" smtClean="0">
                <a:solidFill>
                  <a:srgbClr val="00B050"/>
                </a:solidFill>
              </a:rPr>
              <a:t>kommuner </a:t>
            </a:r>
            <a:r>
              <a:rPr lang="da-DK" dirty="0">
                <a:solidFill>
                  <a:srgbClr val="00B050"/>
                </a:solidFill>
              </a:rPr>
              <a:t>kan præciseres.  </a:t>
            </a:r>
          </a:p>
          <a:p>
            <a:endParaRPr lang="da-DK" dirty="0">
              <a:solidFill>
                <a:srgbClr val="00B050"/>
              </a:solidFill>
            </a:endParaRPr>
          </a:p>
          <a:p>
            <a:pPr lvl="0"/>
            <a:r>
              <a:rPr lang="da-DK" i="1" dirty="0">
                <a:solidFill>
                  <a:srgbClr val="00B050"/>
                </a:solidFill>
              </a:rPr>
              <a:t>Grundlæggende </a:t>
            </a:r>
            <a:r>
              <a:rPr lang="da-DK" i="1" dirty="0" smtClean="0">
                <a:solidFill>
                  <a:srgbClr val="00B050"/>
                </a:solidFill>
              </a:rPr>
              <a:t>punkter </a:t>
            </a:r>
            <a:r>
              <a:rPr lang="da-DK" i="1" dirty="0">
                <a:solidFill>
                  <a:srgbClr val="00B050"/>
                </a:solidFill>
              </a:rPr>
              <a:t>for </a:t>
            </a:r>
            <a:r>
              <a:rPr lang="da-DK" i="1" dirty="0" smtClean="0">
                <a:solidFill>
                  <a:srgbClr val="00B050"/>
                </a:solidFill>
              </a:rPr>
              <a:t>Forsyningssikkerhed </a:t>
            </a:r>
            <a:r>
              <a:rPr lang="da-DK" i="1" dirty="0">
                <a:solidFill>
                  <a:srgbClr val="00B050"/>
                </a:solidFill>
              </a:rPr>
              <a:t>for klinisk risikoaffald:</a:t>
            </a:r>
          </a:p>
          <a:p>
            <a:pPr lvl="0"/>
            <a:endParaRPr lang="da-DK" dirty="0">
              <a:solidFill>
                <a:srgbClr val="00B050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da-DK" dirty="0">
                <a:solidFill>
                  <a:srgbClr val="00B050"/>
                </a:solidFill>
              </a:rPr>
              <a:t>Det </a:t>
            </a:r>
            <a:r>
              <a:rPr lang="da-DK" dirty="0" smtClean="0">
                <a:solidFill>
                  <a:srgbClr val="00B050"/>
                </a:solidFill>
              </a:rPr>
              <a:t>vurderes</a:t>
            </a:r>
            <a:r>
              <a:rPr lang="da-DK" dirty="0">
                <a:solidFill>
                  <a:srgbClr val="00B050"/>
                </a:solidFill>
              </a:rPr>
              <a:t>, at der på landsplan er kapacitet nok til at sikre forsyningssikkerheden for forbrænding af klinisk risikoaffald.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da-DK" dirty="0"/>
          </a:p>
          <a:p>
            <a:endParaRPr lang="da-DK" dirty="0"/>
          </a:p>
        </p:txBody>
      </p:sp>
      <p:pic>
        <p:nvPicPr>
          <p:cNvPr id="10" name="Pladsholder til billede 9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150" y="1329612"/>
            <a:ext cx="2983703" cy="1678332"/>
          </a:xfrm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4294967295"/>
          </p:nvPr>
        </p:nvSpPr>
        <p:spPr>
          <a:xfrm>
            <a:off x="1191" y="4799410"/>
            <a:ext cx="223838" cy="151209"/>
          </a:xfrm>
        </p:spPr>
        <p:txBody>
          <a:bodyPr/>
          <a:lstStyle/>
          <a:p>
            <a:pPr defTabSz="685800"/>
            <a:fld id="{667EC89C-17A0-4E64-A6D2-B825673CEEDF}" type="slidenum">
              <a:rPr lang="da-DK">
                <a:latin typeface="Arial"/>
              </a:rPr>
              <a:pPr defTabSz="685800"/>
              <a:t>12</a:t>
            </a:fld>
            <a:endParaRPr lang="da-DK" dirty="0">
              <a:latin typeface="Arial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B65684-3DA2-4C13-B8CA-C86C56FD1CA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1" y="4799410"/>
            <a:ext cx="2132409" cy="273844"/>
          </a:xfrm>
        </p:spPr>
        <p:txBody>
          <a:bodyPr/>
          <a:lstStyle/>
          <a:p>
            <a:pPr defTabSz="685800"/>
            <a:fld id="{9E8FDC9C-FB50-4F23-9A7B-7454D16C95A8}" type="datetime2">
              <a:rPr lang="da-DK">
                <a:solidFill>
                  <a:prstClr val="white">
                    <a:lumMod val="75000"/>
                  </a:prstClr>
                </a:solidFill>
                <a:latin typeface="Arial"/>
              </a:rPr>
              <a:pPr defTabSz="685800"/>
              <a:t>12. februar 2021</a:t>
            </a:fld>
            <a:endParaRPr lang="da-DK" dirty="0">
              <a:solidFill>
                <a:prstClr val="white">
                  <a:lumMod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027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C5E8B59-506D-4F47-A4AA-5525645F23C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6858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DD57B5-5C95-E346-A5F3-A709BF139F44}" type="datetime3">
              <a:rPr kumimoji="0" lang="da-DK" sz="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6858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da-DK" sz="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52715D5-715E-B74E-BE85-0BFD88F24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Planen </a:t>
            </a:r>
            <a:r>
              <a:rPr lang="da-DK" dirty="0"/>
              <a:t>skal sikre, at de mindst effektive anlæg </a:t>
            </a:r>
            <a:r>
              <a:rPr lang="da-DK" dirty="0" smtClean="0"/>
              <a:t>lukkes</a:t>
            </a:r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DF48F095-30D2-6D44-AB0E-1ABD8D8B5F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7363" y="1491630"/>
            <a:ext cx="3812830" cy="2267446"/>
          </a:xfrm>
        </p:spPr>
        <p:txBody>
          <a:bodyPr/>
          <a:lstStyle/>
          <a:p>
            <a:r>
              <a:rPr lang="da-DK" b="1" dirty="0" smtClean="0"/>
              <a:t>Vurdering</a:t>
            </a:r>
            <a:endParaRPr lang="da-DK" b="1" dirty="0"/>
          </a:p>
          <a:p>
            <a:endParaRPr lang="da-DK" dirty="0"/>
          </a:p>
          <a:p>
            <a:r>
              <a:rPr lang="da-DK" dirty="0"/>
              <a:t>Det </a:t>
            </a:r>
            <a:r>
              <a:rPr lang="da-DK" dirty="0" smtClean="0"/>
              <a:t>er </a:t>
            </a:r>
            <a:r>
              <a:rPr lang="da-DK" dirty="0"/>
              <a:t>i</a:t>
            </a:r>
            <a:r>
              <a:rPr lang="da-DK" dirty="0" smtClean="0"/>
              <a:t>kke </a:t>
            </a:r>
            <a:r>
              <a:rPr lang="da-DK" dirty="0"/>
              <a:t>tilstrækkeligt dokumenteret og sandsynliggjort, at </a:t>
            </a:r>
            <a:r>
              <a:rPr lang="da-DK" dirty="0" smtClean="0"/>
              <a:t>det er </a:t>
            </a:r>
            <a:r>
              <a:rPr lang="da-DK" dirty="0"/>
              <a:t>de mindst effektive </a:t>
            </a:r>
            <a:r>
              <a:rPr lang="da-DK" dirty="0" smtClean="0"/>
              <a:t>anlæg, som KL foreslår lukkes. </a:t>
            </a:r>
            <a:endParaRPr lang="da-DK" dirty="0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8874566F-B39F-D741-8267-34DFBF5C42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42220" y="1491630"/>
            <a:ext cx="3812830" cy="2267446"/>
          </a:xfrm>
        </p:spPr>
        <p:txBody>
          <a:bodyPr/>
          <a:lstStyle/>
          <a:p>
            <a:r>
              <a:rPr lang="da-DK" b="1" dirty="0" smtClean="0"/>
              <a:t>Godkendelse eller ej</a:t>
            </a:r>
            <a:endParaRPr lang="da-DK" b="1" dirty="0"/>
          </a:p>
          <a:p>
            <a:endParaRPr lang="da-DK" dirty="0"/>
          </a:p>
          <a:p>
            <a:pPr lvl="0"/>
            <a:r>
              <a:rPr lang="da-DK" dirty="0"/>
              <a:t>FSTS kan derfor ikke godkende, at KLs plan sikrer, at de mindst effektive anlæg </a:t>
            </a:r>
            <a:r>
              <a:rPr lang="da-DK" dirty="0" smtClean="0"/>
              <a:t>lukkes.</a:t>
            </a:r>
            <a:endParaRPr lang="da-DK" strike="sngStrike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488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C5E8B59-506D-4F47-A4AA-5525645F23C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6858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DD57B5-5C95-E346-A5F3-A709BF139F44}" type="datetime3">
              <a:rPr kumimoji="0" lang="da-DK" sz="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6858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da-DK" sz="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52715D5-715E-B74E-BE85-0BFD88F24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Planen </a:t>
            </a:r>
            <a:r>
              <a:rPr lang="da-DK" dirty="0"/>
              <a:t>skal sikre, at de mindst effektive anlæg </a:t>
            </a:r>
            <a:r>
              <a:rPr lang="da-DK" dirty="0" smtClean="0"/>
              <a:t>lukkes</a:t>
            </a:r>
            <a:endParaRPr lang="da-DK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F93842C0-8762-9B4B-9D52-438443AAAD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600" y="4083918"/>
            <a:ext cx="7416824" cy="491661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161996" lvl="2" indent="0">
              <a:buNone/>
            </a:pPr>
            <a:r>
              <a:rPr lang="da-DK" sz="1350" b="1" dirty="0"/>
              <a:t>Konklusion:</a:t>
            </a:r>
            <a:r>
              <a:rPr lang="da-DK" sz="1350" dirty="0"/>
              <a:t> </a:t>
            </a:r>
            <a:r>
              <a:rPr lang="da-DK" sz="1350" dirty="0" smtClean="0"/>
              <a:t>Det er ikke tilstrækkeligt </a:t>
            </a:r>
            <a:r>
              <a:rPr lang="da-DK" sz="1350" dirty="0"/>
              <a:t>dokumenteret og sandsynliggjort, </a:t>
            </a:r>
            <a:r>
              <a:rPr lang="da-DK" sz="1350" dirty="0" smtClean="0"/>
              <a:t>at </a:t>
            </a:r>
            <a:r>
              <a:rPr lang="da-DK" sz="1350" dirty="0"/>
              <a:t>det er de mindst effektive anlæg, som KL foreslår </a:t>
            </a:r>
            <a:r>
              <a:rPr lang="da-DK" sz="1350" dirty="0" smtClean="0"/>
              <a:t>lukkes.</a:t>
            </a:r>
            <a:endParaRPr lang="da-DK" sz="1350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DF48F095-30D2-6D44-AB0E-1ABD8D8B5F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7360" y="915566"/>
            <a:ext cx="2024618" cy="2736304"/>
          </a:xfrm>
        </p:spPr>
        <p:txBody>
          <a:bodyPr/>
          <a:lstStyle/>
          <a:p>
            <a:r>
              <a:rPr lang="da-DK" sz="1350" b="1" dirty="0"/>
              <a:t>Metodevalg</a:t>
            </a:r>
          </a:p>
          <a:p>
            <a:endParaRPr lang="da-DK" sz="1350" dirty="0"/>
          </a:p>
          <a:p>
            <a:pPr lvl="0"/>
            <a:r>
              <a:rPr lang="da-DK" sz="1350" dirty="0"/>
              <a:t>Hovedparten af metodevalgene er rimelige, konsistente og velegnede</a:t>
            </a:r>
            <a:r>
              <a:rPr lang="da-DK" sz="1350" dirty="0" smtClean="0"/>
              <a:t>.</a:t>
            </a:r>
          </a:p>
          <a:p>
            <a:pPr lvl="0"/>
            <a:endParaRPr lang="da-DK" sz="1350" dirty="0"/>
          </a:p>
          <a:p>
            <a:pPr lvl="0"/>
            <a:r>
              <a:rPr lang="da-DK" sz="1350" dirty="0" smtClean="0"/>
              <a:t>Enkelte </a:t>
            </a:r>
            <a:r>
              <a:rPr lang="da-DK" sz="1350" dirty="0"/>
              <a:t>metodevalg vurderes dog ikke at være konsistente med de øvrige metodevalg, der er gjort i rapporten</a:t>
            </a:r>
            <a:r>
              <a:rPr lang="da-DK" sz="1350" dirty="0" smtClean="0"/>
              <a:t>.</a:t>
            </a:r>
          </a:p>
          <a:p>
            <a:pPr lvl="0"/>
            <a:endParaRPr lang="da-DK" sz="1400" dirty="0"/>
          </a:p>
          <a:p>
            <a:endParaRPr lang="da-DK" dirty="0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8874566F-B39F-D741-8267-34DFBF5C42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35600" y="915566"/>
            <a:ext cx="1968648" cy="2736304"/>
          </a:xfrm>
        </p:spPr>
        <p:txBody>
          <a:bodyPr/>
          <a:lstStyle/>
          <a:p>
            <a:r>
              <a:rPr lang="da-DK" sz="1350" b="1" dirty="0"/>
              <a:t>Beregningsantagelser</a:t>
            </a:r>
          </a:p>
          <a:p>
            <a:endParaRPr lang="da-DK" sz="1350" b="1" dirty="0"/>
          </a:p>
          <a:p>
            <a:pPr lvl="0"/>
            <a:r>
              <a:rPr lang="da-DK" sz="1350" dirty="0" smtClean="0"/>
              <a:t>For en </a:t>
            </a:r>
            <a:r>
              <a:rPr lang="da-DK" sz="1350" dirty="0"/>
              <a:t>del </a:t>
            </a:r>
            <a:r>
              <a:rPr lang="da-DK" sz="1350" dirty="0" smtClean="0"/>
              <a:t>(herunder </a:t>
            </a:r>
            <a:r>
              <a:rPr lang="da-DK" sz="1350" dirty="0"/>
              <a:t>centrale) </a:t>
            </a:r>
            <a:r>
              <a:rPr lang="da-DK" sz="1350" dirty="0" smtClean="0"/>
              <a:t>beregningsantagelser </a:t>
            </a:r>
            <a:r>
              <a:rPr lang="da-DK" sz="1350" dirty="0"/>
              <a:t>er det ikke dokumenteret eller sandsynliggjort, at de er rimelige og retvisende</a:t>
            </a:r>
            <a:r>
              <a:rPr lang="da-DK" sz="1350" dirty="0" smtClean="0"/>
              <a:t>.</a:t>
            </a:r>
          </a:p>
          <a:p>
            <a:pPr lvl="0"/>
            <a:endParaRPr lang="da-DK" sz="950" dirty="0"/>
          </a:p>
          <a:p>
            <a:pPr lvl="0"/>
            <a:endParaRPr lang="da-DK" sz="900" i="1" dirty="0" smtClean="0"/>
          </a:p>
          <a:p>
            <a:pPr lvl="0"/>
            <a:endParaRPr lang="da-DK" sz="900" i="1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E0C9CB96-B501-BB49-A9DC-65FB700A1C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53178" y="915566"/>
            <a:ext cx="2041222" cy="2736304"/>
          </a:xfrm>
        </p:spPr>
        <p:txBody>
          <a:bodyPr/>
          <a:lstStyle/>
          <a:p>
            <a:r>
              <a:rPr lang="da-DK" sz="1350" b="1" dirty="0"/>
              <a:t>Datagrundlag</a:t>
            </a:r>
          </a:p>
          <a:p>
            <a:endParaRPr lang="da-DK" sz="1350" dirty="0"/>
          </a:p>
          <a:p>
            <a:pPr lvl="0"/>
            <a:r>
              <a:rPr lang="da-DK" sz="1350" dirty="0" smtClean="0"/>
              <a:t>Datagrundlaget er ikke </a:t>
            </a:r>
            <a:r>
              <a:rPr lang="da-DK" sz="1350" dirty="0"/>
              <a:t>tilstrækkeligt ensartet og retvisende opgjort til, at der kan laves en retvisende sammenligning af anlæggenes </a:t>
            </a:r>
            <a:r>
              <a:rPr lang="da-DK" sz="1350" dirty="0" smtClean="0"/>
              <a:t>effektivitet.</a:t>
            </a:r>
          </a:p>
          <a:p>
            <a:pPr lvl="0"/>
            <a:endParaRPr lang="da-DK" sz="1400" i="1" dirty="0" smtClean="0"/>
          </a:p>
          <a:p>
            <a:pPr lvl="0"/>
            <a:endParaRPr lang="da-DK" sz="900" i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950" i="1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da-DK" sz="1000" dirty="0"/>
          </a:p>
          <a:p>
            <a:endParaRPr lang="da-DK" dirty="0"/>
          </a:p>
        </p:txBody>
      </p:sp>
      <p:sp>
        <p:nvSpPr>
          <p:cNvPr id="3" name="Nedadgående pil 2"/>
          <p:cNvSpPr/>
          <p:nvPr/>
        </p:nvSpPr>
        <p:spPr>
          <a:xfrm>
            <a:off x="1391657" y="3795886"/>
            <a:ext cx="216024" cy="144016"/>
          </a:xfrm>
          <a:prstGeom prst="downArrow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6858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350" b="0" i="0" u="none" strike="noStrike" kern="120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Nedadgående pil 9"/>
          <p:cNvSpPr/>
          <p:nvPr/>
        </p:nvSpPr>
        <p:spPr>
          <a:xfrm>
            <a:off x="3457765" y="3795886"/>
            <a:ext cx="216024" cy="144016"/>
          </a:xfrm>
          <a:prstGeom prst="downArrow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6858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350" b="0" i="0" u="none" strike="noStrike" kern="120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Nedadgående pil 10"/>
          <p:cNvSpPr/>
          <p:nvPr/>
        </p:nvSpPr>
        <p:spPr>
          <a:xfrm>
            <a:off x="7740352" y="3795886"/>
            <a:ext cx="216024" cy="144016"/>
          </a:xfrm>
          <a:prstGeom prst="downArrow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6858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350" b="0" i="0" u="none" strike="noStrike" kern="120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Pladsholder til tekst 6">
            <a:extLst>
              <a:ext uri="{FF2B5EF4-FFF2-40B4-BE49-F238E27FC236}">
                <a16:creationId xmlns:a16="http://schemas.microsoft.com/office/drawing/2014/main" id="{DF48F095-30D2-6D44-AB0E-1ABD8D8B5F21}"/>
              </a:ext>
            </a:extLst>
          </p:cNvPr>
          <p:cNvSpPr txBox="1">
            <a:spLocks/>
          </p:cNvSpPr>
          <p:nvPr/>
        </p:nvSpPr>
        <p:spPr>
          <a:xfrm>
            <a:off x="6968081" y="915566"/>
            <a:ext cx="1924399" cy="2736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72000" tIns="72000" rIns="72000" bIns="72000" rtlCol="0">
            <a:noAutofit/>
          </a:bodyPr>
          <a:lstStyle>
            <a:lvl1pPr marL="0" indent="0" algn="l" defTabSz="685783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1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61996" indent="-161996" algn="l" defTabSz="685783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1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23992" indent="-161996" algn="l" defTabSz="685783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1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85988" indent="-161996" algn="l" defTabSz="685783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1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47984" indent="-161996" algn="l" defTabSz="685783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1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647984" indent="-161996" algn="l" defTabSz="685783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647984" indent="-161996" algn="l" defTabSz="685783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647984" indent="-161996" algn="l" defTabSz="685783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647984" indent="-161996" algn="l" defTabSz="685783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da-DK" sz="1350" b="1" i="0" u="none" strike="noStrike" kern="1200" cap="none" spc="0" normalizeH="0" baseline="0" noProof="0" dirty="0">
                <a:ln>
                  <a:noFill/>
                </a:ln>
                <a:solidFill>
                  <a:srgbClr val="0038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Resultater</a:t>
            </a:r>
          </a:p>
          <a:p>
            <a:pPr marL="0" marR="0" lvl="0" indent="0" algn="l" defTabSz="685783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endParaRPr kumimoji="0" lang="da-DK" sz="1350" b="0" i="0" u="none" strike="noStrike" kern="1200" cap="none" spc="0" normalizeH="0" baseline="0" noProof="0" dirty="0" smtClean="0">
              <a:ln>
                <a:noFill/>
              </a:ln>
              <a:solidFill>
                <a:srgbClr val="00385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783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da-DK" sz="13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Følsomhedsanalyser sandsynliggør, </a:t>
            </a:r>
            <a:r>
              <a:rPr kumimoji="0" lang="da-DK" sz="1350" b="0" i="0" u="none" strike="noStrike" kern="1200" cap="none" spc="0" normalizeH="0" baseline="0" noProof="0" dirty="0">
                <a:ln>
                  <a:noFill/>
                </a:ln>
                <a:solidFill>
                  <a:srgbClr val="0038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 </a:t>
            </a:r>
            <a:r>
              <a:rPr kumimoji="0" lang="da-DK" sz="13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løses de </a:t>
            </a:r>
            <a:r>
              <a:rPr kumimoji="0" lang="da-DK" sz="1350" b="0" i="0" u="none" strike="noStrike" kern="1200" cap="none" spc="0" normalizeH="0" baseline="0" noProof="0" dirty="0">
                <a:ln>
                  <a:noFill/>
                </a:ln>
                <a:solidFill>
                  <a:srgbClr val="0038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påpegede problemer i metodevalg, datagrundlag og </a:t>
            </a:r>
            <a:r>
              <a:rPr kumimoji="0" lang="da-DK" sz="13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beregningsantagelser, så ændrer det på, </a:t>
            </a:r>
            <a:r>
              <a:rPr kumimoji="0" lang="da-DK" sz="1350" b="0" i="0" u="none" strike="noStrike" kern="1200" cap="none" spc="0" normalizeH="0" baseline="0" noProof="0" dirty="0">
                <a:ln>
                  <a:noFill/>
                </a:ln>
                <a:solidFill>
                  <a:srgbClr val="0038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hvilke </a:t>
            </a:r>
            <a:r>
              <a:rPr kumimoji="0" lang="da-DK" sz="13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anlæg </a:t>
            </a:r>
            <a:r>
              <a:rPr kumimoji="0" lang="da-DK" sz="1350" b="0" i="0" u="none" strike="noStrike" kern="1200" cap="none" spc="0" normalizeH="0" baseline="0" noProof="0" dirty="0">
                <a:ln>
                  <a:noFill/>
                </a:ln>
                <a:solidFill>
                  <a:srgbClr val="0038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der </a:t>
            </a:r>
            <a:r>
              <a:rPr kumimoji="0" lang="da-DK" sz="13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opgøres som </a:t>
            </a:r>
            <a:r>
              <a:rPr kumimoji="0" lang="da-DK" sz="1350" b="0" i="0" u="none" strike="noStrike" kern="1200" cap="none" spc="0" normalizeH="0" baseline="0" noProof="0" dirty="0">
                <a:ln>
                  <a:noFill/>
                </a:ln>
                <a:solidFill>
                  <a:srgbClr val="0038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mindst effektive.</a:t>
            </a:r>
          </a:p>
          <a:p>
            <a:pPr marL="0" marR="0" lvl="0" indent="0" algn="l" defTabSz="685783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endParaRPr kumimoji="0" lang="da-DK" sz="1100" b="0" i="0" u="none" strike="noStrike" kern="1200" cap="none" spc="0" normalizeH="0" baseline="0" noProof="0" dirty="0" smtClean="0">
              <a:ln>
                <a:noFill/>
              </a:ln>
              <a:solidFill>
                <a:srgbClr val="00385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783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00385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Nedadgående pil 12"/>
          <p:cNvSpPr/>
          <p:nvPr/>
        </p:nvSpPr>
        <p:spPr>
          <a:xfrm>
            <a:off x="5579299" y="3795886"/>
            <a:ext cx="216024" cy="144016"/>
          </a:xfrm>
          <a:prstGeom prst="downArrow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6858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350" b="0" i="0" u="none" strike="noStrike" kern="120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58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6"/>
          <p:cNvSpPr>
            <a:spLocks noGrp="1"/>
          </p:cNvSpPr>
          <p:nvPr>
            <p:ph idx="1"/>
          </p:nvPr>
        </p:nvSpPr>
        <p:spPr>
          <a:xfrm>
            <a:off x="539552" y="1131590"/>
            <a:ext cx="6985000" cy="3161953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da-DK" sz="1400" u="sng" dirty="0"/>
              <a:t>Statsstøttesekretariatet vurderer, at KL’s tilpasningsplan </a:t>
            </a:r>
            <a:r>
              <a:rPr lang="da-DK" sz="1400" i="1" u="sng" dirty="0"/>
              <a:t>under visse forudsætninger</a:t>
            </a:r>
            <a:r>
              <a:rPr lang="da-DK" sz="1400" u="sng" dirty="0"/>
              <a:t> kan godkendes</a:t>
            </a:r>
            <a:r>
              <a:rPr lang="da-DK" sz="1400" dirty="0"/>
              <a:t>. Hermed forstås, at </a:t>
            </a:r>
            <a:r>
              <a:rPr lang="da-DK" sz="1400" i="1" dirty="0"/>
              <a:t>såfremt</a:t>
            </a:r>
            <a:r>
              <a:rPr lang="da-DK" sz="1400" dirty="0"/>
              <a:t> planen måtte indebære statsstøtte, er det en forudsætning, at </a:t>
            </a:r>
            <a:r>
              <a:rPr lang="da-DK" sz="1400" dirty="0" smtClean="0"/>
              <a:t>låneforholdene indrettes, </a:t>
            </a:r>
            <a:r>
              <a:rPr lang="da-DK" sz="1400" dirty="0"/>
              <a:t>så de er i overensstemmelse med statsstøttereglerne.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1400" dirty="0" smtClean="0"/>
              <a:t>Statsstøttesekretariatet </a:t>
            </a:r>
            <a:r>
              <a:rPr lang="da-DK" sz="1400" dirty="0"/>
              <a:t>vurderer, at det ikke kan udelukkes, at tilpasningsplanen, som den foreligger, indebærer statsstøtte. </a:t>
            </a:r>
            <a:r>
              <a:rPr lang="da-DK" sz="1400" dirty="0" smtClean="0"/>
              <a:t>Denne vurdering </a:t>
            </a:r>
            <a:r>
              <a:rPr lang="da-DK" sz="1400" dirty="0"/>
              <a:t>er tiltrådt af </a:t>
            </a:r>
            <a:r>
              <a:rPr lang="da-DK" sz="1400" dirty="0" smtClean="0"/>
              <a:t>regeringens </a:t>
            </a:r>
            <a:r>
              <a:rPr lang="da-DK" sz="1400" dirty="0"/>
              <a:t>statsstøtteudvalg.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da-DK" sz="1400" dirty="0" smtClean="0"/>
              <a:t>Dette </a:t>
            </a:r>
            <a:r>
              <a:rPr lang="da-DK" sz="1400" dirty="0"/>
              <a:t>skyldes, at det ikke kan udelukkes, at alle </a:t>
            </a:r>
            <a:r>
              <a:rPr lang="da-DK" sz="1400" dirty="0" smtClean="0"/>
              <a:t>statsstøttebetingelser i Traktatens artikel 107, stk. 1 </a:t>
            </a:r>
            <a:r>
              <a:rPr lang="da-DK" sz="1400" dirty="0"/>
              <a:t>er opfyldt både for så vidt angår </a:t>
            </a:r>
            <a:r>
              <a:rPr lang="da-DK" sz="1400" dirty="0" smtClean="0"/>
              <a:t>Kommunekreditlån </a:t>
            </a:r>
            <a:r>
              <a:rPr lang="da-DK" sz="1400" dirty="0"/>
              <a:t>til selskaberne </a:t>
            </a:r>
            <a:r>
              <a:rPr lang="da-DK" sz="1400" i="1" dirty="0"/>
              <a:t>og</a:t>
            </a:r>
            <a:r>
              <a:rPr lang="da-DK" sz="1400" dirty="0"/>
              <a:t> kommunale garantistillelser, hvor der ikke opkræves en markedsmæssig garantiprovision, samt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da-DK" sz="1400" dirty="0"/>
              <a:t>at KL’s tilpasningsplan i al væsentlighed ikke indebærer ændringer i finansieringen af affaldsforbrændingsselskaberne eller i konkurrencesituationen i </a:t>
            </a:r>
            <a:r>
              <a:rPr lang="da-DK" sz="1400" dirty="0" smtClean="0"/>
              <a:t>affaldsforbrændingssektoren.</a:t>
            </a:r>
            <a:endParaRPr lang="da-DK" sz="1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da-DK" sz="1400" dirty="0"/>
              <a:t>En vurdering af, om planen indebærer </a:t>
            </a:r>
            <a:r>
              <a:rPr lang="da-DK" sz="1400" dirty="0" smtClean="0"/>
              <a:t>statsstøtte, </a:t>
            </a:r>
            <a:r>
              <a:rPr lang="da-DK" sz="1400" dirty="0"/>
              <a:t>er i </a:t>
            </a:r>
            <a:r>
              <a:rPr lang="da-DK" sz="1400" dirty="0" smtClean="0"/>
              <a:t>realiteten </a:t>
            </a:r>
            <a:r>
              <a:rPr lang="da-DK" sz="1400" dirty="0"/>
              <a:t>identisk med en vurdering af, om de nuværende finansieringsforhold i sektoren indebærer statsstøtte. </a:t>
            </a:r>
          </a:p>
          <a:p>
            <a:pPr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1BE2EA-AEDB-4948-88E1-594E5C4BF481}" type="slidenum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dsholder til tekst 3"/>
          <p:cNvSpPr txBox="1">
            <a:spLocks/>
          </p:cNvSpPr>
          <p:nvPr/>
        </p:nvSpPr>
        <p:spPr>
          <a:xfrm>
            <a:off x="179512" y="626641"/>
            <a:ext cx="8640960" cy="288925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latinLnBrk="0" hangingPunct="1">
              <a:lnSpc>
                <a:spcPct val="104000"/>
              </a:lnSpc>
              <a:spcBef>
                <a:spcPts val="600"/>
              </a:spcBef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lnSpc>
                <a:spcPct val="104000"/>
              </a:lnSpc>
              <a:spcBef>
                <a:spcPts val="600"/>
              </a:spcBef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16000" algn="l" defTabSz="914400" rtl="0" eaLnBrk="1" latinLnBrk="0" hangingPunct="1">
              <a:lnSpc>
                <a:spcPct val="104000"/>
              </a:lnSpc>
              <a:spcBef>
                <a:spcPts val="600"/>
              </a:spcBef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216000" algn="l" defTabSz="914400" rtl="0" eaLnBrk="1" latinLnBrk="0" hangingPunct="1">
              <a:lnSpc>
                <a:spcPct val="104000"/>
              </a:lnSpc>
              <a:spcBef>
                <a:spcPts val="600"/>
              </a:spcBef>
              <a:buFont typeface="Wingdings" pitchFamily="2" charset="2"/>
              <a:buChar char="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000" indent="-216000" algn="l" defTabSz="914400" rtl="0" eaLnBrk="1" latinLnBrk="0" hangingPunct="1">
              <a:lnSpc>
                <a:spcPct val="104000"/>
              </a:lnSpc>
              <a:spcBef>
                <a:spcPts val="600"/>
              </a:spcBef>
              <a:buFont typeface="Wingdings" pitchFamily="2" charset="2"/>
              <a:buChar char="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/>
              <a:t>Planen</a:t>
            </a:r>
            <a:r>
              <a:rPr lang="en-US" b="1" dirty="0" smtClean="0"/>
              <a:t> </a:t>
            </a:r>
            <a:r>
              <a:rPr lang="en-US" b="1" dirty="0" err="1" smtClean="0"/>
              <a:t>og</a:t>
            </a:r>
            <a:r>
              <a:rPr lang="en-US" b="1" dirty="0" smtClean="0"/>
              <a:t> </a:t>
            </a:r>
            <a:r>
              <a:rPr lang="en-US" b="1" dirty="0" err="1" smtClean="0"/>
              <a:t>finansieringen</a:t>
            </a:r>
            <a:r>
              <a:rPr lang="en-US" b="1" dirty="0" smtClean="0"/>
              <a:t> </a:t>
            </a:r>
            <a:r>
              <a:rPr lang="en-US" b="1" dirty="0" err="1" smtClean="0"/>
              <a:t>af</a:t>
            </a:r>
            <a:r>
              <a:rPr lang="en-US" b="1" dirty="0" smtClean="0"/>
              <a:t> </a:t>
            </a:r>
            <a:r>
              <a:rPr lang="en-US" b="1" dirty="0" err="1" smtClean="0"/>
              <a:t>sektoren</a:t>
            </a:r>
            <a:r>
              <a:rPr lang="en-US" b="1" dirty="0" smtClean="0"/>
              <a:t> </a:t>
            </a:r>
            <a:r>
              <a:rPr lang="en-US" b="1" dirty="0" err="1" smtClean="0"/>
              <a:t>skal</a:t>
            </a:r>
            <a:r>
              <a:rPr lang="en-US" b="1" dirty="0" smtClean="0"/>
              <a:t> </a:t>
            </a:r>
            <a:r>
              <a:rPr lang="en-US" b="1" dirty="0" err="1" smtClean="0"/>
              <a:t>være</a:t>
            </a:r>
            <a:r>
              <a:rPr lang="en-US" b="1" dirty="0" smtClean="0"/>
              <a:t> </a:t>
            </a:r>
            <a:r>
              <a:rPr lang="en-US" b="1" dirty="0" err="1" smtClean="0"/>
              <a:t>lovmedholdelig</a:t>
            </a:r>
            <a:r>
              <a:rPr lang="en-US" b="1" dirty="0" smtClean="0"/>
              <a:t> – EU’s </a:t>
            </a:r>
            <a:r>
              <a:rPr lang="en-US" b="1" dirty="0" err="1" smtClean="0"/>
              <a:t>statsstøtteregler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087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6"/>
          <p:cNvSpPr>
            <a:spLocks noGrp="1"/>
          </p:cNvSpPr>
          <p:nvPr>
            <p:ph idx="1"/>
          </p:nvPr>
        </p:nvSpPr>
        <p:spPr>
          <a:xfrm>
            <a:off x="611560" y="1419622"/>
            <a:ext cx="6985000" cy="2630487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da-DK" sz="1400" i="1" dirty="0"/>
              <a:t>Såfremt</a:t>
            </a:r>
            <a:r>
              <a:rPr lang="da-DK" sz="1400" dirty="0"/>
              <a:t> modellen indebærer statsstøtte, vil modellen alene være i overensstemmelse med statsstøttereglerne, såfremt støtten gives på en måde, der er forenelig med det indre marked, og den om nødvendigt godkendes af EU-Kommissionen.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da-DK" sz="1400" dirty="0"/>
              <a:t>Alternativt kan det sikres, at tilpasningsplanen indrettes på en måde, der ikke indebærer statsstøtte.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da-DK" sz="1400" dirty="0"/>
              <a:t>Statsstøttesekretariatet har lagt vægt på, at KL i tilpasningsplanen udtrykker villighed til at indgå i en dialog fremadrettet, såfremt det måtte konkluderes, at der er statsstøtte forbundet med finansieringen af sektoren. </a:t>
            </a:r>
          </a:p>
          <a:p>
            <a:pPr lvl="0">
              <a:buFont typeface="Arial" panose="020B0604020202020204" pitchFamily="34" charset="0"/>
              <a:buChar char="•"/>
            </a:pPr>
            <a:endParaRPr lang="da-DK" sz="1400" dirty="0"/>
          </a:p>
          <a:p>
            <a:pPr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1BE2EA-AEDB-4948-88E1-594E5C4BF481}" type="slidenum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dsholder til tekst 3"/>
          <p:cNvSpPr txBox="1">
            <a:spLocks/>
          </p:cNvSpPr>
          <p:nvPr/>
        </p:nvSpPr>
        <p:spPr>
          <a:xfrm>
            <a:off x="179512" y="626641"/>
            <a:ext cx="8640960" cy="288925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latinLnBrk="0" hangingPunct="1">
              <a:lnSpc>
                <a:spcPct val="104000"/>
              </a:lnSpc>
              <a:spcBef>
                <a:spcPts val="600"/>
              </a:spcBef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lnSpc>
                <a:spcPct val="104000"/>
              </a:lnSpc>
              <a:spcBef>
                <a:spcPts val="600"/>
              </a:spcBef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16000" algn="l" defTabSz="914400" rtl="0" eaLnBrk="1" latinLnBrk="0" hangingPunct="1">
              <a:lnSpc>
                <a:spcPct val="104000"/>
              </a:lnSpc>
              <a:spcBef>
                <a:spcPts val="600"/>
              </a:spcBef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216000" algn="l" defTabSz="914400" rtl="0" eaLnBrk="1" latinLnBrk="0" hangingPunct="1">
              <a:lnSpc>
                <a:spcPct val="104000"/>
              </a:lnSpc>
              <a:spcBef>
                <a:spcPts val="600"/>
              </a:spcBef>
              <a:buFont typeface="Wingdings" pitchFamily="2" charset="2"/>
              <a:buChar char="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000" indent="-216000" algn="l" defTabSz="914400" rtl="0" eaLnBrk="1" latinLnBrk="0" hangingPunct="1">
              <a:lnSpc>
                <a:spcPct val="104000"/>
              </a:lnSpc>
              <a:spcBef>
                <a:spcPts val="600"/>
              </a:spcBef>
              <a:buFont typeface="Wingdings" pitchFamily="2" charset="2"/>
              <a:buChar char="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/>
              <a:t>Planen</a:t>
            </a:r>
            <a:r>
              <a:rPr lang="en-US" b="1" dirty="0" smtClean="0"/>
              <a:t> </a:t>
            </a:r>
            <a:r>
              <a:rPr lang="en-US" b="1" dirty="0" err="1" smtClean="0"/>
              <a:t>og</a:t>
            </a:r>
            <a:r>
              <a:rPr lang="en-US" b="1" dirty="0" smtClean="0"/>
              <a:t> </a:t>
            </a:r>
            <a:r>
              <a:rPr lang="en-US" b="1" dirty="0" err="1" smtClean="0"/>
              <a:t>finansieringen</a:t>
            </a:r>
            <a:r>
              <a:rPr lang="en-US" b="1" dirty="0" smtClean="0"/>
              <a:t> </a:t>
            </a:r>
            <a:r>
              <a:rPr lang="en-US" b="1" dirty="0" err="1" smtClean="0"/>
              <a:t>af</a:t>
            </a:r>
            <a:r>
              <a:rPr lang="en-US" b="1" dirty="0" smtClean="0"/>
              <a:t> </a:t>
            </a:r>
            <a:r>
              <a:rPr lang="en-US" b="1" dirty="0" err="1" smtClean="0"/>
              <a:t>sektoren</a:t>
            </a:r>
            <a:r>
              <a:rPr lang="en-US" b="1" dirty="0" smtClean="0"/>
              <a:t> </a:t>
            </a:r>
            <a:r>
              <a:rPr lang="en-US" b="1" dirty="0" err="1" smtClean="0"/>
              <a:t>skal</a:t>
            </a:r>
            <a:r>
              <a:rPr lang="en-US" b="1" dirty="0" smtClean="0"/>
              <a:t> </a:t>
            </a:r>
            <a:r>
              <a:rPr lang="en-US" b="1" dirty="0" err="1" smtClean="0"/>
              <a:t>være</a:t>
            </a:r>
            <a:r>
              <a:rPr lang="en-US" b="1" dirty="0" smtClean="0"/>
              <a:t> </a:t>
            </a:r>
            <a:r>
              <a:rPr lang="en-US" b="1" dirty="0" err="1" smtClean="0"/>
              <a:t>lovmedholdelig</a:t>
            </a:r>
            <a:r>
              <a:rPr lang="en-US" b="1" dirty="0" smtClean="0"/>
              <a:t> – EU’s </a:t>
            </a:r>
            <a:r>
              <a:rPr lang="en-US" b="1" dirty="0" err="1" smtClean="0"/>
              <a:t>statsstøtteregler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261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>
          <a:xfrm>
            <a:off x="323528" y="267494"/>
            <a:ext cx="8366125" cy="288925"/>
          </a:xfrm>
        </p:spPr>
        <p:txBody>
          <a:bodyPr/>
          <a:lstStyle/>
          <a:p>
            <a:r>
              <a:rPr lang="en-US" sz="1800" dirty="0" err="1" smtClean="0"/>
              <a:t>Kriterier</a:t>
            </a:r>
            <a:r>
              <a:rPr lang="en-US" sz="1800" dirty="0" smtClean="0"/>
              <a:t> </a:t>
            </a:r>
            <a:r>
              <a:rPr lang="en-US" sz="1800" dirty="0" err="1" smtClean="0"/>
              <a:t>vurderet</a:t>
            </a:r>
            <a:r>
              <a:rPr lang="en-US" sz="1800" dirty="0" smtClean="0"/>
              <a:t> </a:t>
            </a:r>
            <a:r>
              <a:rPr lang="en-US" sz="1800" dirty="0" err="1" smtClean="0"/>
              <a:t>af</a:t>
            </a:r>
            <a:r>
              <a:rPr lang="en-US" sz="1800" dirty="0" smtClean="0"/>
              <a:t> </a:t>
            </a:r>
            <a:r>
              <a:rPr lang="en-US" sz="1800" dirty="0" err="1" smtClean="0"/>
              <a:t>Kammeradvokaten</a:t>
            </a:r>
            <a:endParaRPr lang="en-US" sz="1800" dirty="0"/>
          </a:p>
        </p:txBody>
      </p:sp>
      <p:sp>
        <p:nvSpPr>
          <p:cNvPr id="2" name="Tekstfelt 1"/>
          <p:cNvSpPr txBox="1"/>
          <p:nvPr/>
        </p:nvSpPr>
        <p:spPr>
          <a:xfrm>
            <a:off x="467544" y="915566"/>
            <a:ext cx="51125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u="sng" dirty="0" smtClean="0"/>
              <a:t>Kriterier:</a:t>
            </a:r>
          </a:p>
          <a:p>
            <a:pPr marL="285750" indent="-285750">
              <a:buFontTx/>
              <a:buChar char="-"/>
            </a:pPr>
            <a:endParaRPr lang="da-DK" sz="1200" dirty="0" smtClean="0"/>
          </a:p>
          <a:p>
            <a:pPr marL="285750" indent="-285750">
              <a:buFontTx/>
              <a:buChar char="-"/>
            </a:pPr>
            <a:r>
              <a:rPr lang="da-DK" sz="1200" dirty="0" smtClean="0"/>
              <a:t>Planen </a:t>
            </a:r>
            <a:r>
              <a:rPr lang="da-DK" sz="1200" dirty="0"/>
              <a:t>og finansieringen af sektoren skal være lovmedholdelig – konkurrenceret, EU’s in-house-regel, regler om fri bevægelighed og forureneren </a:t>
            </a:r>
            <a:r>
              <a:rPr lang="da-DK" sz="1200" dirty="0" smtClean="0"/>
              <a:t>betaler-princippet:</a:t>
            </a:r>
            <a:br>
              <a:rPr lang="da-DK" sz="1200" dirty="0" smtClean="0"/>
            </a:br>
            <a:endParaRPr lang="da-DK" sz="1200" dirty="0" smtClean="0"/>
          </a:p>
          <a:p>
            <a:pPr marL="695096" lvl="1" indent="-285750">
              <a:buFontTx/>
              <a:buChar char="-"/>
            </a:pPr>
            <a:r>
              <a:rPr lang="da-DK" sz="1200" b="1" dirty="0" smtClean="0"/>
              <a:t>Kammeradvokatens vurdering: </a:t>
            </a:r>
            <a:r>
              <a:rPr lang="da-DK" sz="1200" dirty="0" smtClean="0"/>
              <a:t>Kan godkendes under visse forudsætninger</a:t>
            </a:r>
            <a:br>
              <a:rPr lang="da-DK" sz="1200" dirty="0" smtClean="0"/>
            </a:br>
            <a:endParaRPr lang="da-DK" sz="1200" dirty="0" smtClean="0"/>
          </a:p>
          <a:p>
            <a:pPr marL="285750" indent="-285750">
              <a:buFontTx/>
              <a:buChar char="-"/>
            </a:pPr>
            <a:r>
              <a:rPr lang="da-DK" sz="1200" dirty="0"/>
              <a:t>Planen skal give mulighed for, at kommuner uden ejerskab til forbrændingsanlæg fortsat kan udbyde deres affald til </a:t>
            </a:r>
            <a:r>
              <a:rPr lang="da-DK" sz="1200" dirty="0" smtClean="0"/>
              <a:t>håndtering</a:t>
            </a:r>
            <a:br>
              <a:rPr lang="da-DK" sz="1200" dirty="0" smtClean="0"/>
            </a:br>
            <a:endParaRPr lang="da-DK" sz="1200" dirty="0" smtClean="0"/>
          </a:p>
          <a:p>
            <a:pPr marL="695096" lvl="1" indent="-285750">
              <a:buFontTx/>
              <a:buChar char="-"/>
            </a:pPr>
            <a:r>
              <a:rPr lang="da-DK" sz="1200" b="1" dirty="0" smtClean="0"/>
              <a:t>Kammeradvokatens vurdering: </a:t>
            </a:r>
            <a:r>
              <a:rPr lang="da-DK" sz="1200" dirty="0" smtClean="0"/>
              <a:t>Kan godkendes under visse forudsætninger</a:t>
            </a:r>
            <a:br>
              <a:rPr lang="da-DK" sz="1200" dirty="0" smtClean="0"/>
            </a:br>
            <a:endParaRPr lang="da-DK" sz="1200" dirty="0" smtClean="0"/>
          </a:p>
          <a:p>
            <a:pPr marL="285750" indent="-285750">
              <a:buFontTx/>
              <a:buChar char="-"/>
            </a:pPr>
            <a:r>
              <a:rPr lang="da-DK" sz="1200" dirty="0"/>
              <a:t>Der skal være en klar og gennemsigtig organisatorisk ansvarsfordeling mellem kommune og </a:t>
            </a:r>
            <a:r>
              <a:rPr lang="da-DK" sz="1200" dirty="0" smtClean="0"/>
              <a:t>forbrændingsanlæg</a:t>
            </a:r>
            <a:br>
              <a:rPr lang="da-DK" sz="1200" dirty="0" smtClean="0"/>
            </a:br>
            <a:endParaRPr lang="da-DK" sz="1200" dirty="0" smtClean="0"/>
          </a:p>
          <a:p>
            <a:pPr marL="695096" lvl="1" indent="-285750">
              <a:buFontTx/>
              <a:buChar char="-"/>
            </a:pPr>
            <a:r>
              <a:rPr lang="da-DK" sz="1200" b="1" dirty="0" smtClean="0">
                <a:solidFill>
                  <a:srgbClr val="000000"/>
                </a:solidFill>
                <a:latin typeface="Calibri (brødtekst)"/>
              </a:rPr>
              <a:t>Kammeradvokatens vurdering: </a:t>
            </a:r>
            <a:r>
              <a:rPr lang="da-DK" sz="1200" dirty="0" smtClean="0">
                <a:solidFill>
                  <a:srgbClr val="000000"/>
                </a:solidFill>
                <a:latin typeface="Calibri (brødtekst)"/>
              </a:rPr>
              <a:t>Kan godkendes</a:t>
            </a:r>
            <a:endParaRPr lang="da-DK" sz="1200" dirty="0">
              <a:solidFill>
                <a:srgbClr val="000000"/>
              </a:solidFill>
              <a:latin typeface="Calibri (brødtekst)"/>
            </a:endParaRPr>
          </a:p>
          <a:p>
            <a:pPr marL="285750" indent="-285750">
              <a:buFontTx/>
              <a:buChar char="-"/>
            </a:pPr>
            <a:endParaRPr lang="da-DK" dirty="0">
              <a:solidFill>
                <a:srgbClr val="000000"/>
              </a:solidFill>
              <a:latin typeface="Calibri (brødtekst)"/>
            </a:endParaRPr>
          </a:p>
          <a:p>
            <a:pPr marL="285750" indent="-285750">
              <a:buFontTx/>
              <a:buChar char="-"/>
            </a:pPr>
            <a:endParaRPr lang="da-DK" dirty="0">
              <a:solidFill>
                <a:srgbClr val="000000"/>
              </a:solidFill>
              <a:latin typeface="Calibri (brødtekst)"/>
            </a:endParaRPr>
          </a:p>
          <a:p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5940152" y="1779662"/>
            <a:ext cx="2664296" cy="18158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a-DK" u="sng" dirty="0" smtClean="0"/>
              <a:t>Kammeradvokatens samlede juridiske vurdering: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KL’s </a:t>
            </a:r>
            <a:r>
              <a:rPr lang="da-DK" dirty="0"/>
              <a:t>plan vil kunne implementeres med respekt </a:t>
            </a:r>
            <a:r>
              <a:rPr lang="da-DK" dirty="0" smtClean="0"/>
              <a:t>for </a:t>
            </a:r>
            <a:r>
              <a:rPr lang="da-DK" dirty="0"/>
              <a:t>de opstillede juridiske krav. </a:t>
            </a:r>
          </a:p>
        </p:txBody>
      </p:sp>
    </p:spTree>
    <p:extLst>
      <p:ext uri="{BB962C8B-B14F-4D97-AF65-F5344CB8AC3E}">
        <p14:creationId xmlns:p14="http://schemas.microsoft.com/office/powerpoint/2010/main" val="364608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2482" y="144016"/>
            <a:ext cx="6172200" cy="627534"/>
          </a:xfrm>
        </p:spPr>
        <p:txBody>
          <a:bodyPr anchor="t">
            <a:noAutofit/>
          </a:bodyPr>
          <a:lstStyle/>
          <a:p>
            <a:pPr algn="l"/>
            <a:r>
              <a:rPr lang="da-DK" sz="2800" dirty="0"/>
              <a:t>Program </a:t>
            </a:r>
            <a:r>
              <a:rPr lang="da-DK" sz="1400" dirty="0"/>
              <a:t>(60 min. inkl. spørgsmål til sidst)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61F756-758F-4262-9116-B15683980B6B}" type="datetime2">
              <a:rPr lang="da-DK">
                <a:solidFill>
                  <a:srgbClr val="000000"/>
                </a:solidFill>
                <a:latin typeface="Arial"/>
              </a:rPr>
              <a:pPr>
                <a:defRPr/>
              </a:pPr>
              <a:t>12. februar 2021</a:t>
            </a:fld>
            <a:endParaRPr lang="da-DK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a-DK">
                <a:solidFill>
                  <a:srgbClr val="000000"/>
                </a:solidFill>
                <a:latin typeface="Arial"/>
              </a:rPr>
              <a:t>Side </a:t>
            </a:r>
            <a:fld id="{8E044AEF-F590-47CE-BE8F-5C241A59BA2A}" type="slidenum">
              <a:rPr lang="da-DK">
                <a:solidFill>
                  <a:srgbClr val="000000"/>
                </a:solidFill>
                <a:latin typeface="Arial"/>
              </a:rPr>
              <a:pPr>
                <a:defRPr/>
              </a:pPr>
              <a:t>18</a:t>
            </a:fld>
            <a:endParaRPr lang="da-DK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366720"/>
              </p:ext>
            </p:extLst>
          </p:nvPr>
        </p:nvGraphicFramePr>
        <p:xfrm>
          <a:off x="1526999" y="745476"/>
          <a:ext cx="5912976" cy="3904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392">
                  <a:extLst>
                    <a:ext uri="{9D8B030D-6E8A-4147-A177-3AD203B41FA5}">
                      <a16:colId xmlns:a16="http://schemas.microsoft.com/office/drawing/2014/main" val="2731380216"/>
                    </a:ext>
                  </a:extLst>
                </a:gridCol>
                <a:gridCol w="4605467">
                  <a:extLst>
                    <a:ext uri="{9D8B030D-6E8A-4147-A177-3AD203B41FA5}">
                      <a16:colId xmlns:a16="http://schemas.microsoft.com/office/drawing/2014/main" val="598046711"/>
                    </a:ext>
                  </a:extLst>
                </a:gridCol>
                <a:gridCol w="1008117">
                  <a:extLst>
                    <a:ext uri="{9D8B030D-6E8A-4147-A177-3AD203B41FA5}">
                      <a16:colId xmlns:a16="http://schemas.microsoft.com/office/drawing/2014/main" val="2916308307"/>
                    </a:ext>
                  </a:extLst>
                </a:gridCol>
              </a:tblGrid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>
                          <a:effectLst/>
                        </a:rPr>
                        <a:t>Introduktion til processen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2591563736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Rammer og kriterier for KL's plan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3550701039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2.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Myndighedernes rolle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390332497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 smtClean="0">
                          <a:effectLst/>
                        </a:rPr>
                        <a:t>Vurdering af KL's plan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3770077122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3.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Myndighedernes samlede vurdering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2147235893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Planen skal opliste anlæg til lukning iht. kapacitetsloftet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1343700992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5.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u="none" strike="noStrike" dirty="0">
                          <a:effectLst/>
                        </a:rPr>
                        <a:t>Planen skal tage højde for varme- og elforsyningsloven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3554699770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6.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Planen skal sikre, at de miljømæssigt dårligste anlæg lukker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MST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1034818649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7.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Planen skal sikre en effektiv fordeling af affaldsmængder mellem anlæggene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MST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2064368640"/>
                  </a:ext>
                </a:extLst>
              </a:tr>
              <a:tr h="15677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8.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Planen skal sikre, at de mindst effektive anlæg lukkes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FSTS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3841362232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9.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u="none" strike="noStrike" dirty="0">
                          <a:effectLst/>
                        </a:rPr>
                        <a:t>Planen og finansieringen af sektoren skal være lovmedholdelig - EU's statsstøtteregler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Statsstøttesek</a:t>
                      </a:r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.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3916363735"/>
                  </a:ext>
                </a:extLst>
              </a:tr>
              <a:tr h="30917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10.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u="none" strike="noStrike">
                          <a:effectLst/>
                        </a:rPr>
                        <a:t>Planen og finansieringen af sektoren skal være lovmedholdelig – konkurrenceret, EU’s in-house-regel, regler om fri bevægelighed og forureneren betaler-princippet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386670669"/>
                  </a:ext>
                </a:extLst>
              </a:tr>
              <a:tr h="30917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11.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u="none" strike="noStrike">
                          <a:effectLst/>
                        </a:rPr>
                        <a:t>Planen skal give mulighed for, at kommuner uden ejerskab til forbrændingsanlæg fortsat kan udbyde deres affald til håndtering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2959110429"/>
                  </a:ext>
                </a:extLst>
              </a:tr>
              <a:tr h="30917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12.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u="none" strike="noStrike" dirty="0">
                          <a:effectLst/>
                        </a:rPr>
                        <a:t>Der skal være en klar og gennemsigtig organisatorisk ansvarsfordeling mellem kommune og forbrændingsanlæg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233896201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b="1" u="none" strike="noStrike" dirty="0">
                          <a:effectLst/>
                        </a:rPr>
                        <a:t>Øvrige bemærkninger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1878659103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13.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u="none" strike="noStrike" dirty="0">
                          <a:effectLst/>
                        </a:rPr>
                        <a:t>Lukning af anlæg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2453177722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14.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u="none" strike="noStrike" dirty="0">
                          <a:effectLst/>
                        </a:rPr>
                        <a:t>Strandede omkostninger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3274460304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15.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u="none" strike="noStrike" dirty="0" smtClean="0">
                          <a:effectLst/>
                        </a:rPr>
                        <a:t>Potentiale </a:t>
                      </a:r>
                      <a:r>
                        <a:rPr lang="da-DK" sz="1000" u="none" strike="noStrike" dirty="0">
                          <a:effectLst/>
                        </a:rPr>
                        <a:t>for </a:t>
                      </a:r>
                      <a:r>
                        <a:rPr lang="da-DK" sz="1000" u="none" strike="noStrike" dirty="0" smtClean="0">
                          <a:effectLst/>
                        </a:rPr>
                        <a:t>CO</a:t>
                      </a:r>
                      <a:r>
                        <a:rPr lang="da-DK" sz="1000" u="none" strike="noStrike" baseline="-25000" dirty="0" smtClean="0">
                          <a:effectLst/>
                        </a:rPr>
                        <a:t>2</a:t>
                      </a:r>
                      <a:r>
                        <a:rPr lang="da-DK" sz="1000" u="none" strike="noStrike" dirty="0" smtClean="0">
                          <a:effectLst/>
                        </a:rPr>
                        <a:t>-fangst og alderen på anlæg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1439377732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b="1" u="none" strike="noStrike" dirty="0">
                          <a:effectLst/>
                        </a:rPr>
                        <a:t>Opsummering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3067895548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 smtClean="0">
                          <a:effectLst/>
                        </a:rPr>
                        <a:t>16.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Opsummerende bemærkninger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1001872077"/>
                  </a:ext>
                </a:extLst>
              </a:tr>
            </a:tbl>
          </a:graphicData>
        </a:graphic>
      </p:graphicFrame>
      <p:sp>
        <p:nvSpPr>
          <p:cNvPr id="6" name="Rektangel 5"/>
          <p:cNvSpPr/>
          <p:nvPr/>
        </p:nvSpPr>
        <p:spPr>
          <a:xfrm flipV="1">
            <a:off x="1370637" y="3651870"/>
            <a:ext cx="6225700" cy="694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a-DK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236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>
          <a:xfrm>
            <a:off x="899592" y="1203599"/>
            <a:ext cx="4923780" cy="2952328"/>
          </a:xfrm>
        </p:spPr>
        <p:txBody>
          <a:bodyPr/>
          <a:lstStyle/>
          <a:p>
            <a:r>
              <a:rPr lang="da-DK" sz="1600" dirty="0"/>
              <a:t>Kun ejerne selv kan lukke anlæg</a:t>
            </a:r>
          </a:p>
          <a:p>
            <a:pPr marL="0" indent="0">
              <a:buNone/>
            </a:pPr>
            <a:endParaRPr lang="da-DK" sz="1600" dirty="0"/>
          </a:p>
          <a:p>
            <a:r>
              <a:rPr lang="da-DK" sz="1600" dirty="0"/>
              <a:t>KL forudser </a:t>
            </a:r>
            <a:r>
              <a:rPr lang="da-DK" sz="1600" b="1" dirty="0"/>
              <a:t>dialog med </a:t>
            </a:r>
            <a:r>
              <a:rPr lang="da-DK" sz="1600" b="1" dirty="0" err="1"/>
              <a:t>ejerkommuner</a:t>
            </a:r>
            <a:r>
              <a:rPr lang="da-DK" sz="1600" b="1" dirty="0"/>
              <a:t> og kommunale selskaber</a:t>
            </a:r>
            <a:r>
              <a:rPr lang="da-DK" sz="1600" dirty="0"/>
              <a:t>, der ejer de anlæg, der er på KL’s liste, og med staten med henblik på at aftale en nedlukning</a:t>
            </a:r>
          </a:p>
          <a:p>
            <a:endParaRPr lang="da-DK" sz="1600" dirty="0"/>
          </a:p>
          <a:p>
            <a:r>
              <a:rPr lang="da-DK" sz="1600" dirty="0"/>
              <a:t>KL forholder sig ikke specifikt til, hvordan </a:t>
            </a:r>
            <a:r>
              <a:rPr lang="da-DK" sz="1600" b="1" dirty="0"/>
              <a:t>lukning af forbrugerejede anlæg</a:t>
            </a:r>
            <a:r>
              <a:rPr lang="da-DK" sz="1600" dirty="0"/>
              <a:t> kan håndteres. Tre forbrugerejede anlæg står på KL’s liste over anlæg til lukning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>
          <a:xfrm>
            <a:off x="468316" y="266601"/>
            <a:ext cx="8366125" cy="288925"/>
          </a:xfrm>
        </p:spPr>
        <p:txBody>
          <a:bodyPr/>
          <a:lstStyle/>
          <a:p>
            <a:r>
              <a:rPr lang="en-US" sz="1800" dirty="0" err="1" smtClean="0"/>
              <a:t>Lukning</a:t>
            </a:r>
            <a:r>
              <a:rPr lang="en-US" sz="1800" dirty="0" smtClean="0"/>
              <a:t> </a:t>
            </a:r>
            <a:r>
              <a:rPr lang="en-US" sz="1800" dirty="0" err="1"/>
              <a:t>af</a:t>
            </a:r>
            <a:r>
              <a:rPr lang="en-US" sz="1800" dirty="0"/>
              <a:t> </a:t>
            </a:r>
            <a:r>
              <a:rPr lang="en-US" sz="1800" dirty="0" err="1"/>
              <a:t>anlæg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1072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2482" y="144016"/>
            <a:ext cx="6172200" cy="627534"/>
          </a:xfrm>
        </p:spPr>
        <p:txBody>
          <a:bodyPr anchor="t">
            <a:noAutofit/>
          </a:bodyPr>
          <a:lstStyle/>
          <a:p>
            <a:pPr algn="l"/>
            <a:r>
              <a:rPr lang="da-DK" sz="2800" dirty="0"/>
              <a:t>Program </a:t>
            </a:r>
            <a:r>
              <a:rPr lang="da-DK" sz="1400" dirty="0"/>
              <a:t>(60 min. inkl. spørgsmål til sidst)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61F756-758F-4262-9116-B15683980B6B}" type="datetime2">
              <a:rPr lang="da-DK">
                <a:solidFill>
                  <a:srgbClr val="000000"/>
                </a:solidFill>
                <a:latin typeface="Arial"/>
              </a:rPr>
              <a:pPr>
                <a:defRPr/>
              </a:pPr>
              <a:t>12. februar 2021</a:t>
            </a:fld>
            <a:endParaRPr lang="da-DK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a-DK">
                <a:solidFill>
                  <a:srgbClr val="000000"/>
                </a:solidFill>
                <a:latin typeface="Arial"/>
              </a:rPr>
              <a:t>Side </a:t>
            </a:r>
            <a:fld id="{8E044AEF-F590-47CE-BE8F-5C241A59BA2A}" type="slidenum">
              <a:rPr lang="da-DK">
                <a:solidFill>
                  <a:srgbClr val="000000"/>
                </a:solidFill>
                <a:latin typeface="Arial"/>
              </a:rPr>
              <a:pPr>
                <a:defRPr/>
              </a:pPr>
              <a:t>2</a:t>
            </a:fld>
            <a:endParaRPr lang="da-DK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582999"/>
              </p:ext>
            </p:extLst>
          </p:nvPr>
        </p:nvGraphicFramePr>
        <p:xfrm>
          <a:off x="1526999" y="745476"/>
          <a:ext cx="5912976" cy="3904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392">
                  <a:extLst>
                    <a:ext uri="{9D8B030D-6E8A-4147-A177-3AD203B41FA5}">
                      <a16:colId xmlns:a16="http://schemas.microsoft.com/office/drawing/2014/main" val="2731380216"/>
                    </a:ext>
                  </a:extLst>
                </a:gridCol>
                <a:gridCol w="4605467">
                  <a:extLst>
                    <a:ext uri="{9D8B030D-6E8A-4147-A177-3AD203B41FA5}">
                      <a16:colId xmlns:a16="http://schemas.microsoft.com/office/drawing/2014/main" val="598046711"/>
                    </a:ext>
                  </a:extLst>
                </a:gridCol>
                <a:gridCol w="1008117">
                  <a:extLst>
                    <a:ext uri="{9D8B030D-6E8A-4147-A177-3AD203B41FA5}">
                      <a16:colId xmlns:a16="http://schemas.microsoft.com/office/drawing/2014/main" val="2916308307"/>
                    </a:ext>
                  </a:extLst>
                </a:gridCol>
              </a:tblGrid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>
                          <a:effectLst/>
                        </a:rPr>
                        <a:t>Introduktion til processen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2591563736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Rammer og kriterier for KL's plan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3550701039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2.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Myndighedernes rolle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390332497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 smtClean="0">
                          <a:effectLst/>
                        </a:rPr>
                        <a:t>Vurdering af KL's plan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3770077122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3.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Myndighedernes samlede vurdering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2147235893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Planen skal opliste anlæg til lukning iht. kapacitetsloftet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1343700992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5.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u="none" strike="noStrike" dirty="0">
                          <a:effectLst/>
                        </a:rPr>
                        <a:t>Planen skal tage højde for varme- og elforsyningsloven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3554699770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6.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Planen skal sikre, at de miljømæssigt dårligste anlæg lukker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MST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1034818649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7.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Planen skal sikre en effektiv fordeling af affaldsmængder mellem anlæggene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MST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2064368640"/>
                  </a:ext>
                </a:extLst>
              </a:tr>
              <a:tr h="15677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8.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Planen skal sikre, at de mindst effektive anlæg lukkes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FSTS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3841362232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9.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u="none" strike="noStrike" dirty="0">
                          <a:effectLst/>
                        </a:rPr>
                        <a:t>Planen og finansieringen af sektoren skal være lovmedholdelig - EU's statsstøtteregler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Statsstøttesek</a:t>
                      </a:r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.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3916363735"/>
                  </a:ext>
                </a:extLst>
              </a:tr>
              <a:tr h="30917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10.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u="none" strike="noStrike">
                          <a:effectLst/>
                        </a:rPr>
                        <a:t>Planen og finansieringen af sektoren skal være lovmedholdelig – konkurrenceret, EU’s in-house-regel, regler om fri bevægelighed og forureneren betaler-princippet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386670669"/>
                  </a:ext>
                </a:extLst>
              </a:tr>
              <a:tr h="30917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11.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u="none" strike="noStrike">
                          <a:effectLst/>
                        </a:rPr>
                        <a:t>Planen skal give mulighed for, at kommuner uden ejerskab til forbrændingsanlæg fortsat kan udbyde deres affald til håndtering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2959110429"/>
                  </a:ext>
                </a:extLst>
              </a:tr>
              <a:tr h="30917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12.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u="none" strike="noStrike" dirty="0">
                          <a:effectLst/>
                        </a:rPr>
                        <a:t>Der skal være en klar og gennemsigtig organisatorisk ansvarsfordeling mellem kommune og forbrændingsanlæg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233896201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b="1" u="none" strike="noStrike" dirty="0">
                          <a:effectLst/>
                        </a:rPr>
                        <a:t>Øvrige bemærkninger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1878659103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13.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u="none" strike="noStrike" dirty="0">
                          <a:effectLst/>
                        </a:rPr>
                        <a:t>Lukning af anlæg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2453177722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14.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u="none" strike="noStrike" dirty="0">
                          <a:effectLst/>
                        </a:rPr>
                        <a:t>Strandede omkostninger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3274460304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15.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u="none" strike="noStrike" dirty="0" smtClean="0">
                          <a:effectLst/>
                        </a:rPr>
                        <a:t>Potentiale </a:t>
                      </a:r>
                      <a:r>
                        <a:rPr lang="da-DK" sz="1000" u="none" strike="noStrike" dirty="0">
                          <a:effectLst/>
                        </a:rPr>
                        <a:t>for </a:t>
                      </a:r>
                      <a:r>
                        <a:rPr lang="da-DK" sz="1000" u="none" strike="noStrike" dirty="0" smtClean="0">
                          <a:effectLst/>
                        </a:rPr>
                        <a:t>CO</a:t>
                      </a:r>
                      <a:r>
                        <a:rPr lang="da-DK" sz="1000" u="none" strike="noStrike" baseline="-25000" dirty="0" smtClean="0">
                          <a:effectLst/>
                        </a:rPr>
                        <a:t>2</a:t>
                      </a:r>
                      <a:r>
                        <a:rPr lang="da-DK" sz="1000" u="none" strike="noStrike" dirty="0" smtClean="0">
                          <a:effectLst/>
                        </a:rPr>
                        <a:t>-fangst og alderen på anlæg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1439377732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b="1" u="none" strike="noStrike" dirty="0">
                          <a:effectLst/>
                        </a:rPr>
                        <a:t>Opsummering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3067895548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 smtClean="0">
                          <a:effectLst/>
                        </a:rPr>
                        <a:t>16.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Opsummerende bemærkninger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1001872077"/>
                  </a:ext>
                </a:extLst>
              </a:tr>
            </a:tbl>
          </a:graphicData>
        </a:graphic>
      </p:graphicFrame>
      <p:sp>
        <p:nvSpPr>
          <p:cNvPr id="6" name="Rektangel 5"/>
          <p:cNvSpPr/>
          <p:nvPr/>
        </p:nvSpPr>
        <p:spPr>
          <a:xfrm flipV="1">
            <a:off x="1370637" y="699542"/>
            <a:ext cx="622570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a-DK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039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>
          <a:xfrm>
            <a:off x="899592" y="1203599"/>
            <a:ext cx="5355828" cy="2952328"/>
          </a:xfrm>
        </p:spPr>
        <p:txBody>
          <a:bodyPr/>
          <a:lstStyle/>
          <a:p>
            <a:r>
              <a:rPr lang="da-DK" sz="1600" dirty="0"/>
              <a:t>Aftalen afsætter en pulje på i alt </a:t>
            </a:r>
            <a:r>
              <a:rPr lang="da-DK" sz="1600" b="1" dirty="0"/>
              <a:t>200 mio. kr. </a:t>
            </a:r>
            <a:r>
              <a:rPr lang="da-DK" sz="1600" dirty="0"/>
              <a:t>til at kompensere kommunerne for strandede omkostninger</a:t>
            </a:r>
          </a:p>
          <a:p>
            <a:endParaRPr lang="da-DK" sz="1600" dirty="0"/>
          </a:p>
          <a:p>
            <a:r>
              <a:rPr lang="da-DK" sz="1600" dirty="0"/>
              <a:t>KL estimerer, at der vil være strandede omkostninger i form af restgæld for de anlæg, der står til at lukke, i størrelsesorden ca. 1,5 </a:t>
            </a:r>
            <a:r>
              <a:rPr lang="da-DK" sz="1600" dirty="0" smtClean="0"/>
              <a:t>mia. </a:t>
            </a:r>
            <a:r>
              <a:rPr lang="da-DK" sz="1600" dirty="0"/>
              <a:t>kr. i 2026 og ca. </a:t>
            </a:r>
            <a:r>
              <a:rPr lang="da-DK" sz="1600" b="1" dirty="0"/>
              <a:t>1 mia. kr. </a:t>
            </a:r>
            <a:r>
              <a:rPr lang="da-DK" sz="1600" dirty="0"/>
              <a:t>i 2030. </a:t>
            </a:r>
          </a:p>
          <a:p>
            <a:endParaRPr lang="da-DK" sz="1600" dirty="0"/>
          </a:p>
          <a:p>
            <a:r>
              <a:rPr lang="da-DK" sz="1600" dirty="0"/>
              <a:t>Dvs. </a:t>
            </a:r>
            <a:r>
              <a:rPr lang="da-DK" sz="1600" b="1" dirty="0"/>
              <a:t>betragtelig forskel </a:t>
            </a:r>
            <a:r>
              <a:rPr lang="da-DK" sz="1600" dirty="0"/>
              <a:t>imellem aftalens kompensationspulje og KL’s estimat.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>
          <a:xfrm>
            <a:off x="468316" y="266601"/>
            <a:ext cx="8366125" cy="288925"/>
          </a:xfrm>
        </p:spPr>
        <p:txBody>
          <a:bodyPr/>
          <a:lstStyle/>
          <a:p>
            <a:r>
              <a:rPr lang="en-US" sz="1800" dirty="0" err="1" smtClean="0"/>
              <a:t>Strandede</a:t>
            </a:r>
            <a:r>
              <a:rPr lang="en-US" sz="1800" dirty="0" smtClean="0"/>
              <a:t> </a:t>
            </a:r>
            <a:r>
              <a:rPr lang="en-US" sz="1800" dirty="0" err="1"/>
              <a:t>omkostninger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9284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>
          <a:xfrm>
            <a:off x="827584" y="1059582"/>
            <a:ext cx="4635748" cy="2952328"/>
          </a:xfrm>
        </p:spPr>
        <p:txBody>
          <a:bodyPr/>
          <a:lstStyle/>
          <a:p>
            <a:pPr marL="0" indent="0">
              <a:buNone/>
            </a:pPr>
            <a:endParaRPr lang="da-DK" sz="1600" dirty="0"/>
          </a:p>
          <a:p>
            <a:r>
              <a:rPr lang="da-DK" sz="1600" dirty="0"/>
              <a:t>KL’s plan kan </a:t>
            </a:r>
            <a:r>
              <a:rPr lang="da-DK" sz="1600" b="1" dirty="0"/>
              <a:t>muligvis påvirke </a:t>
            </a:r>
            <a:r>
              <a:rPr lang="da-DK" sz="1600" b="1" dirty="0" smtClean="0"/>
              <a:t>muligheden for at etablere CCUS-anlæg</a:t>
            </a:r>
            <a:r>
              <a:rPr lang="da-DK" sz="1600" dirty="0" smtClean="0"/>
              <a:t> på affaldsforbrænding, da nyere og større anlæg foreslås lukket.</a:t>
            </a:r>
          </a:p>
          <a:p>
            <a:endParaRPr lang="da-DK" sz="1600" dirty="0" smtClean="0"/>
          </a:p>
          <a:p>
            <a:r>
              <a:rPr lang="da-DK" sz="1600" dirty="0" smtClean="0"/>
              <a:t>Gennemsnitlig </a:t>
            </a:r>
            <a:r>
              <a:rPr lang="da-DK" sz="1600" dirty="0"/>
              <a:t>ovn til forbrænding af affald er med KL’s plan </a:t>
            </a:r>
            <a:r>
              <a:rPr lang="da-DK" sz="1600" b="1" dirty="0"/>
              <a:t>ca. 34 år gammel i </a:t>
            </a:r>
            <a:r>
              <a:rPr lang="da-DK" sz="1600" b="1" dirty="0" smtClean="0"/>
              <a:t>2030. </a:t>
            </a:r>
            <a:endParaRPr lang="da-DK" sz="1600" dirty="0"/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>
          <a:xfrm>
            <a:off x="468316" y="266601"/>
            <a:ext cx="8366125" cy="288925"/>
          </a:xfrm>
        </p:spPr>
        <p:txBody>
          <a:bodyPr/>
          <a:lstStyle/>
          <a:p>
            <a:r>
              <a:rPr lang="en-US" sz="1800" dirty="0" err="1" smtClean="0"/>
              <a:t>Potentiale</a:t>
            </a:r>
            <a:r>
              <a:rPr lang="en-US" sz="1800" dirty="0" smtClean="0"/>
              <a:t> for </a:t>
            </a:r>
            <a:r>
              <a:rPr lang="en-US" sz="1800" dirty="0"/>
              <a:t>CO</a:t>
            </a:r>
            <a:r>
              <a:rPr lang="da-DK" sz="1800" baseline="-25000" dirty="0"/>
              <a:t>2</a:t>
            </a:r>
            <a:r>
              <a:rPr lang="en-US" sz="1800" dirty="0" smtClean="0"/>
              <a:t>-</a:t>
            </a:r>
            <a:r>
              <a:rPr lang="en-US" sz="1800" dirty="0" err="1" smtClean="0"/>
              <a:t>fangst</a:t>
            </a:r>
            <a:r>
              <a:rPr lang="en-US" sz="1800" dirty="0" smtClean="0"/>
              <a:t> </a:t>
            </a:r>
            <a:r>
              <a:rPr lang="en-US" sz="1800" dirty="0" err="1" smtClean="0"/>
              <a:t>og</a:t>
            </a:r>
            <a:r>
              <a:rPr lang="en-US" sz="1800" dirty="0" smtClean="0"/>
              <a:t> </a:t>
            </a:r>
            <a:r>
              <a:rPr lang="en-US" sz="1800" dirty="0" err="1" smtClean="0"/>
              <a:t>alderen</a:t>
            </a:r>
            <a:r>
              <a:rPr lang="en-US" sz="1800" dirty="0" smtClean="0"/>
              <a:t> </a:t>
            </a:r>
            <a:r>
              <a:rPr lang="en-US" sz="1800" dirty="0" err="1" smtClean="0"/>
              <a:t>på</a:t>
            </a:r>
            <a:r>
              <a:rPr lang="en-US" sz="1800" dirty="0" smtClean="0"/>
              <a:t> </a:t>
            </a:r>
            <a:r>
              <a:rPr lang="en-US" sz="1800" dirty="0" err="1" smtClean="0"/>
              <a:t>anlæg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8734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2482" y="144016"/>
            <a:ext cx="6172200" cy="627534"/>
          </a:xfrm>
        </p:spPr>
        <p:txBody>
          <a:bodyPr anchor="t">
            <a:noAutofit/>
          </a:bodyPr>
          <a:lstStyle/>
          <a:p>
            <a:pPr algn="l"/>
            <a:r>
              <a:rPr lang="da-DK" sz="2800" dirty="0"/>
              <a:t>Program </a:t>
            </a:r>
            <a:r>
              <a:rPr lang="da-DK" sz="1400" dirty="0"/>
              <a:t>(60 min. inkl. spørgsmål til sidst)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61F756-758F-4262-9116-B15683980B6B}" type="datetime2">
              <a:rPr lang="da-DK">
                <a:solidFill>
                  <a:srgbClr val="000000"/>
                </a:solidFill>
                <a:latin typeface="Arial"/>
              </a:rPr>
              <a:pPr>
                <a:defRPr/>
              </a:pPr>
              <a:t>12. februar 2021</a:t>
            </a:fld>
            <a:endParaRPr lang="da-DK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a-DK">
                <a:solidFill>
                  <a:srgbClr val="000000"/>
                </a:solidFill>
                <a:latin typeface="Arial"/>
              </a:rPr>
              <a:t>Side </a:t>
            </a:r>
            <a:fld id="{8E044AEF-F590-47CE-BE8F-5C241A59BA2A}" type="slidenum">
              <a:rPr lang="da-DK">
                <a:solidFill>
                  <a:srgbClr val="000000"/>
                </a:solidFill>
                <a:latin typeface="Arial"/>
              </a:rPr>
              <a:pPr>
                <a:defRPr/>
              </a:pPr>
              <a:t>22</a:t>
            </a:fld>
            <a:endParaRPr lang="da-DK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366720"/>
              </p:ext>
            </p:extLst>
          </p:nvPr>
        </p:nvGraphicFramePr>
        <p:xfrm>
          <a:off x="1526999" y="745476"/>
          <a:ext cx="5912976" cy="3904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392">
                  <a:extLst>
                    <a:ext uri="{9D8B030D-6E8A-4147-A177-3AD203B41FA5}">
                      <a16:colId xmlns:a16="http://schemas.microsoft.com/office/drawing/2014/main" val="2731380216"/>
                    </a:ext>
                  </a:extLst>
                </a:gridCol>
                <a:gridCol w="4605467">
                  <a:extLst>
                    <a:ext uri="{9D8B030D-6E8A-4147-A177-3AD203B41FA5}">
                      <a16:colId xmlns:a16="http://schemas.microsoft.com/office/drawing/2014/main" val="598046711"/>
                    </a:ext>
                  </a:extLst>
                </a:gridCol>
                <a:gridCol w="1008117">
                  <a:extLst>
                    <a:ext uri="{9D8B030D-6E8A-4147-A177-3AD203B41FA5}">
                      <a16:colId xmlns:a16="http://schemas.microsoft.com/office/drawing/2014/main" val="2916308307"/>
                    </a:ext>
                  </a:extLst>
                </a:gridCol>
              </a:tblGrid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>
                          <a:effectLst/>
                        </a:rPr>
                        <a:t>Introduktion til processen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2591563736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Rammer og kriterier for KL's plan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3550701039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2.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Myndighedernes rolle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390332497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 smtClean="0">
                          <a:effectLst/>
                        </a:rPr>
                        <a:t>Vurdering af KL's plan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3770077122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3.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Myndighedernes samlede vurdering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2147235893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Planen skal opliste anlæg til lukning iht. kapacitetsloftet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1343700992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5.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u="none" strike="noStrike" dirty="0">
                          <a:effectLst/>
                        </a:rPr>
                        <a:t>Planen skal tage højde for varme- og elforsyningsloven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3554699770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6.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Planen skal sikre, at de miljømæssigt dårligste anlæg lukker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MST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1034818649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7.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Planen skal sikre en effektiv fordeling af affaldsmængder mellem anlæggene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MST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2064368640"/>
                  </a:ext>
                </a:extLst>
              </a:tr>
              <a:tr h="15677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8.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Planen skal sikre, at de mindst effektive anlæg lukkes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FSTS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3841362232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9.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u="none" strike="noStrike" dirty="0">
                          <a:effectLst/>
                        </a:rPr>
                        <a:t>Planen og finansieringen af sektoren skal være lovmedholdelig - EU's statsstøtteregler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Statsstøttesek</a:t>
                      </a:r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.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3916363735"/>
                  </a:ext>
                </a:extLst>
              </a:tr>
              <a:tr h="30917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10.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u="none" strike="noStrike">
                          <a:effectLst/>
                        </a:rPr>
                        <a:t>Planen og finansieringen af sektoren skal være lovmedholdelig – konkurrenceret, EU’s in-house-regel, regler om fri bevægelighed og forureneren betaler-princippet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386670669"/>
                  </a:ext>
                </a:extLst>
              </a:tr>
              <a:tr h="30917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11.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u="none" strike="noStrike">
                          <a:effectLst/>
                        </a:rPr>
                        <a:t>Planen skal give mulighed for, at kommuner uden ejerskab til forbrændingsanlæg fortsat kan udbyde deres affald til håndtering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2959110429"/>
                  </a:ext>
                </a:extLst>
              </a:tr>
              <a:tr h="30917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12.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u="none" strike="noStrike" dirty="0">
                          <a:effectLst/>
                        </a:rPr>
                        <a:t>Der skal være en klar og gennemsigtig organisatorisk ansvarsfordeling mellem kommune og forbrændingsanlæg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233896201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b="1" u="none" strike="noStrike" dirty="0">
                          <a:effectLst/>
                        </a:rPr>
                        <a:t>Øvrige bemærkninger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1878659103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13.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u="none" strike="noStrike" dirty="0">
                          <a:effectLst/>
                        </a:rPr>
                        <a:t>Lukning af anlæg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2453177722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14.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u="none" strike="noStrike" dirty="0">
                          <a:effectLst/>
                        </a:rPr>
                        <a:t>Strandede omkostninger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3274460304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15.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u="none" strike="noStrike" dirty="0" smtClean="0">
                          <a:effectLst/>
                        </a:rPr>
                        <a:t>Potentiale </a:t>
                      </a:r>
                      <a:r>
                        <a:rPr lang="da-DK" sz="1000" u="none" strike="noStrike" dirty="0">
                          <a:effectLst/>
                        </a:rPr>
                        <a:t>for </a:t>
                      </a:r>
                      <a:r>
                        <a:rPr lang="da-DK" sz="1000" u="none" strike="noStrike" dirty="0" smtClean="0">
                          <a:effectLst/>
                        </a:rPr>
                        <a:t>CO</a:t>
                      </a:r>
                      <a:r>
                        <a:rPr lang="da-DK" sz="1000" u="none" strike="noStrike" baseline="-25000" dirty="0" smtClean="0">
                          <a:effectLst/>
                        </a:rPr>
                        <a:t>2</a:t>
                      </a:r>
                      <a:r>
                        <a:rPr lang="da-DK" sz="1000" u="none" strike="noStrike" dirty="0" smtClean="0">
                          <a:effectLst/>
                        </a:rPr>
                        <a:t>-fangst og alderen på anlæg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1439377732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b="1" u="none" strike="noStrike" dirty="0">
                          <a:effectLst/>
                        </a:rPr>
                        <a:t>Opsummering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3067895548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 smtClean="0">
                          <a:effectLst/>
                        </a:rPr>
                        <a:t>16.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Opsummerende bemærkninger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1001872077"/>
                  </a:ext>
                </a:extLst>
              </a:tr>
            </a:tbl>
          </a:graphicData>
        </a:graphic>
      </p:graphicFrame>
      <p:sp>
        <p:nvSpPr>
          <p:cNvPr id="6" name="Rektangel 5"/>
          <p:cNvSpPr/>
          <p:nvPr/>
        </p:nvSpPr>
        <p:spPr>
          <a:xfrm flipV="1">
            <a:off x="1370637" y="4299942"/>
            <a:ext cx="622570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a-DK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079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>
          <a:xfrm>
            <a:off x="755576" y="843561"/>
            <a:ext cx="5427836" cy="2736303"/>
          </a:xfrm>
        </p:spPr>
        <p:txBody>
          <a:bodyPr/>
          <a:lstStyle/>
          <a:p>
            <a:endParaRPr lang="da-DK" sz="1200" b="1" dirty="0"/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da-DK" sz="1600" dirty="0"/>
              <a:t>KL’s plan </a:t>
            </a:r>
            <a:r>
              <a:rPr lang="da-DK" sz="1600" i="1" dirty="0"/>
              <a:t>kan ikke </a:t>
            </a:r>
            <a:r>
              <a:rPr lang="da-DK" sz="1600" dirty="0"/>
              <a:t>eller </a:t>
            </a:r>
            <a:r>
              <a:rPr lang="da-DK" sz="1600" i="1" dirty="0" smtClean="0"/>
              <a:t>kan</a:t>
            </a:r>
            <a:r>
              <a:rPr lang="da-DK" sz="1600" i="1" dirty="0" smtClean="0">
                <a:solidFill>
                  <a:srgbClr val="FF0000"/>
                </a:solidFill>
              </a:rPr>
              <a:t> </a:t>
            </a:r>
            <a:r>
              <a:rPr lang="da-DK" sz="1600" i="1" dirty="0" smtClean="0"/>
              <a:t>ikke </a:t>
            </a:r>
            <a:r>
              <a:rPr lang="da-DK" sz="1600" i="1" dirty="0"/>
              <a:t>umiddelbart godkendes </a:t>
            </a:r>
            <a:r>
              <a:rPr lang="da-DK" sz="1600" dirty="0"/>
              <a:t>i forhold til </a:t>
            </a:r>
            <a:r>
              <a:rPr lang="da-DK" sz="1600" dirty="0" smtClean="0"/>
              <a:t>fem af </a:t>
            </a:r>
            <a:r>
              <a:rPr lang="da-DK" sz="1600" dirty="0"/>
              <a:t>de kriterier, som aftalen fastsætter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endParaRPr lang="da-DK" sz="1600" dirty="0"/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da-DK" sz="1600" dirty="0"/>
              <a:t>De forhold, der samlet set skal udbedres, for at KL’s plan lever op til samtlige kriterier, er indbyrdes afhængige</a:t>
            </a:r>
          </a:p>
          <a:p>
            <a:endParaRPr lang="da-DK" sz="1600" dirty="0"/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da-DK" sz="1600" dirty="0"/>
              <a:t>En udbedring af ét forhold vil derfor kunne forrykke det samlede grundlag for listen over anlæg til lukning</a:t>
            </a:r>
            <a:r>
              <a:rPr lang="da-DK" sz="1600" b="1" dirty="0"/>
              <a:t> </a:t>
            </a:r>
            <a:endParaRPr lang="da-DK" sz="1600" dirty="0"/>
          </a:p>
          <a:p>
            <a:r>
              <a:rPr lang="da-DK" sz="1600" dirty="0"/>
              <a:t> </a:t>
            </a:r>
          </a:p>
          <a:p>
            <a:r>
              <a:rPr lang="da-DK" sz="1600" b="1" dirty="0"/>
              <a:t>Energistyrelsen finder sammenfattende, at KL’s plan ikke kan </a:t>
            </a:r>
            <a:r>
              <a:rPr lang="da-DK" sz="1600" b="1" dirty="0" smtClean="0"/>
              <a:t>godkendes </a:t>
            </a:r>
            <a:endParaRPr lang="da-DK" sz="1600" b="1" dirty="0"/>
          </a:p>
          <a:p>
            <a:endParaRPr lang="da-DK" sz="120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>
          <a:xfrm>
            <a:off x="468316" y="266601"/>
            <a:ext cx="8366125" cy="288925"/>
          </a:xfrm>
        </p:spPr>
        <p:txBody>
          <a:bodyPr/>
          <a:lstStyle/>
          <a:p>
            <a:r>
              <a:rPr lang="en-US" dirty="0" err="1" smtClean="0"/>
              <a:t>Opsummerende</a:t>
            </a:r>
            <a:r>
              <a:rPr lang="en-US" dirty="0" smtClean="0"/>
              <a:t> </a:t>
            </a:r>
            <a:r>
              <a:rPr lang="en-US" dirty="0" err="1" smtClean="0"/>
              <a:t>bemærkninger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93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Spørgsmål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6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>
          <a:xfrm>
            <a:off x="899592" y="1347615"/>
            <a:ext cx="4635748" cy="2952328"/>
          </a:xfrm>
        </p:spPr>
        <p:txBody>
          <a:bodyPr/>
          <a:lstStyle/>
          <a:p>
            <a:endParaRPr lang="da-DK" sz="1600" dirty="0"/>
          </a:p>
          <a:p>
            <a:r>
              <a:rPr lang="da-DK" sz="1600" dirty="0"/>
              <a:t>Aftalepartierne har bedt KL om at levere en </a:t>
            </a:r>
            <a:r>
              <a:rPr lang="da-DK" sz="1600" b="1" dirty="0"/>
              <a:t>konkret plan for tilpasning af kapaciteten i affaldsforbrændingssektoren</a:t>
            </a:r>
          </a:p>
          <a:p>
            <a:pPr marL="0" indent="0">
              <a:buNone/>
            </a:pPr>
            <a:endParaRPr lang="da-DK" sz="1600" dirty="0"/>
          </a:p>
          <a:p>
            <a:r>
              <a:rPr lang="en-US" sz="1600" b="1" dirty="0" err="1"/>
              <a:t>Aftalen</a:t>
            </a:r>
            <a:r>
              <a:rPr lang="en-US" sz="1600" b="1" dirty="0"/>
              <a:t> </a:t>
            </a:r>
            <a:r>
              <a:rPr lang="en-US" sz="1600" b="1" dirty="0" err="1"/>
              <a:t>fastsætter</a:t>
            </a:r>
            <a:r>
              <a:rPr lang="en-US" sz="1600" b="1" dirty="0"/>
              <a:t> rammer </a:t>
            </a:r>
            <a:r>
              <a:rPr lang="en-US" sz="1600" b="1" dirty="0" err="1"/>
              <a:t>og</a:t>
            </a:r>
            <a:r>
              <a:rPr lang="en-US" sz="1600" b="1" dirty="0"/>
              <a:t> </a:t>
            </a:r>
            <a:r>
              <a:rPr lang="en-US" sz="1600" b="1" dirty="0" err="1"/>
              <a:t>kriterier</a:t>
            </a:r>
            <a:r>
              <a:rPr lang="en-US" sz="1600" b="1" dirty="0"/>
              <a:t> for KL’s plan </a:t>
            </a:r>
            <a:r>
              <a:rPr lang="en-US" sz="1600" dirty="0"/>
              <a:t>–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tjekliste</a:t>
            </a:r>
            <a:r>
              <a:rPr lang="en-US" sz="1600" dirty="0"/>
              <a:t>, </a:t>
            </a:r>
            <a:r>
              <a:rPr lang="en-US" sz="1600" dirty="0" err="1"/>
              <a:t>som</a:t>
            </a:r>
            <a:r>
              <a:rPr lang="en-US" sz="1600" dirty="0"/>
              <a:t> </a:t>
            </a:r>
            <a:r>
              <a:rPr lang="en-US" sz="1600" dirty="0" err="1"/>
              <a:t>skal</a:t>
            </a:r>
            <a:r>
              <a:rPr lang="en-US" sz="1600" dirty="0"/>
              <a:t> </a:t>
            </a:r>
            <a:r>
              <a:rPr lang="en-US" sz="1600" dirty="0" err="1"/>
              <a:t>kunne</a:t>
            </a:r>
            <a:r>
              <a:rPr lang="en-US" sz="1600" dirty="0"/>
              <a:t> </a:t>
            </a:r>
            <a:r>
              <a:rPr lang="en-US" sz="1600" dirty="0" err="1"/>
              <a:t>godkendes</a:t>
            </a:r>
            <a:r>
              <a:rPr lang="en-US" sz="1600" dirty="0"/>
              <a:t> </a:t>
            </a:r>
            <a:r>
              <a:rPr lang="en-US" sz="1600" dirty="0" err="1"/>
              <a:t>af</a:t>
            </a:r>
            <a:r>
              <a:rPr lang="en-US" sz="1600" dirty="0"/>
              <a:t> </a:t>
            </a:r>
            <a:r>
              <a:rPr lang="en-US" sz="1600" dirty="0" err="1"/>
              <a:t>myndighederne</a:t>
            </a:r>
            <a:r>
              <a:rPr lang="en-US" sz="1600" dirty="0"/>
              <a:t> </a:t>
            </a:r>
          </a:p>
          <a:p>
            <a:endParaRPr lang="en-US" sz="160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>
          <a:xfrm>
            <a:off x="468316" y="266601"/>
            <a:ext cx="8366125" cy="288925"/>
          </a:xfrm>
        </p:spPr>
        <p:txBody>
          <a:bodyPr/>
          <a:lstStyle/>
          <a:p>
            <a:r>
              <a:rPr lang="en-US" dirty="0" smtClean="0"/>
              <a:t>Rammer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kriterier</a:t>
            </a:r>
            <a:r>
              <a:rPr lang="en-US" dirty="0" smtClean="0"/>
              <a:t> for KL’s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62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468316" y="266601"/>
            <a:ext cx="8366125" cy="288925"/>
          </a:xfrm>
        </p:spPr>
        <p:txBody>
          <a:bodyPr/>
          <a:lstStyle/>
          <a:p>
            <a:r>
              <a:rPr lang="en-US" dirty="0" err="1" smtClean="0"/>
              <a:t>Myndighedernes</a:t>
            </a:r>
            <a:r>
              <a:rPr lang="en-US" dirty="0" smtClean="0"/>
              <a:t> </a:t>
            </a:r>
            <a:r>
              <a:rPr lang="en-US" dirty="0" err="1" smtClean="0"/>
              <a:t>rolle</a:t>
            </a:r>
            <a:endParaRPr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>
          <a:xfrm>
            <a:off x="899592" y="987578"/>
            <a:ext cx="5427836" cy="2736303"/>
          </a:xfrm>
        </p:spPr>
        <p:txBody>
          <a:bodyPr/>
          <a:lstStyle/>
          <a:p>
            <a:r>
              <a:rPr lang="da-DK" sz="1600" u="sng" dirty="0"/>
              <a:t>Involverede myndigheder: </a:t>
            </a:r>
            <a:r>
              <a:rPr lang="da-DK" sz="1600" dirty="0"/>
              <a:t>Miljøstyrelsen, Forsyningstilsynet, Energistyrelsen og Statsstøttesekretariatet (EM) </a:t>
            </a:r>
          </a:p>
          <a:p>
            <a:endParaRPr lang="da-DK" sz="1600" dirty="0"/>
          </a:p>
          <a:p>
            <a:r>
              <a:rPr lang="da-DK" sz="1600" dirty="0"/>
              <a:t>Uafhængig juridisk vurdering v. Kammeradvokaten </a:t>
            </a:r>
          </a:p>
          <a:p>
            <a:endParaRPr lang="da-DK" sz="1600" dirty="0"/>
          </a:p>
          <a:p>
            <a:r>
              <a:rPr lang="da-DK" sz="1600" dirty="0"/>
              <a:t>Dialog mellem myndigheder og KL om data og forståelse af kriterier</a:t>
            </a:r>
          </a:p>
          <a:p>
            <a:pPr marL="0" indent="0">
              <a:buNone/>
            </a:pPr>
            <a:endParaRPr lang="da-DK" sz="1600" dirty="0"/>
          </a:p>
          <a:p>
            <a:r>
              <a:rPr lang="da-DK" sz="1600" dirty="0"/>
              <a:t>Energistyrelsen samler og konsoliderer myndighedernes vurdering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465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2482" y="144016"/>
            <a:ext cx="6172200" cy="627534"/>
          </a:xfrm>
        </p:spPr>
        <p:txBody>
          <a:bodyPr anchor="t">
            <a:noAutofit/>
          </a:bodyPr>
          <a:lstStyle/>
          <a:p>
            <a:pPr algn="l"/>
            <a:r>
              <a:rPr lang="da-DK" sz="2800" dirty="0"/>
              <a:t>Program </a:t>
            </a:r>
            <a:r>
              <a:rPr lang="da-DK" sz="1400" dirty="0"/>
              <a:t>(60 min. inkl. spørgsmål til sidst)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61F756-758F-4262-9116-B15683980B6B}" type="datetime2">
              <a:rPr lang="da-DK">
                <a:solidFill>
                  <a:srgbClr val="000000"/>
                </a:solidFill>
                <a:latin typeface="Arial"/>
              </a:rPr>
              <a:pPr>
                <a:defRPr/>
              </a:pPr>
              <a:t>12. februar 2021</a:t>
            </a:fld>
            <a:endParaRPr lang="da-DK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a-DK">
                <a:solidFill>
                  <a:srgbClr val="000000"/>
                </a:solidFill>
                <a:latin typeface="Arial"/>
              </a:rPr>
              <a:t>Side </a:t>
            </a:r>
            <a:fld id="{8E044AEF-F590-47CE-BE8F-5C241A59BA2A}" type="slidenum">
              <a:rPr lang="da-DK">
                <a:solidFill>
                  <a:srgbClr val="000000"/>
                </a:solidFill>
                <a:latin typeface="Arial"/>
              </a:rPr>
              <a:pPr>
                <a:defRPr/>
              </a:pPr>
              <a:t>5</a:t>
            </a:fld>
            <a:endParaRPr lang="da-DK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366720"/>
              </p:ext>
            </p:extLst>
          </p:nvPr>
        </p:nvGraphicFramePr>
        <p:xfrm>
          <a:off x="1526999" y="745476"/>
          <a:ext cx="5912976" cy="3904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392">
                  <a:extLst>
                    <a:ext uri="{9D8B030D-6E8A-4147-A177-3AD203B41FA5}">
                      <a16:colId xmlns:a16="http://schemas.microsoft.com/office/drawing/2014/main" val="2731380216"/>
                    </a:ext>
                  </a:extLst>
                </a:gridCol>
                <a:gridCol w="4605467">
                  <a:extLst>
                    <a:ext uri="{9D8B030D-6E8A-4147-A177-3AD203B41FA5}">
                      <a16:colId xmlns:a16="http://schemas.microsoft.com/office/drawing/2014/main" val="598046711"/>
                    </a:ext>
                  </a:extLst>
                </a:gridCol>
                <a:gridCol w="1008117">
                  <a:extLst>
                    <a:ext uri="{9D8B030D-6E8A-4147-A177-3AD203B41FA5}">
                      <a16:colId xmlns:a16="http://schemas.microsoft.com/office/drawing/2014/main" val="2916308307"/>
                    </a:ext>
                  </a:extLst>
                </a:gridCol>
              </a:tblGrid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>
                          <a:effectLst/>
                        </a:rPr>
                        <a:t>Introduktion til processen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2591563736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Rammer og kriterier for KL's plan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3550701039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2.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Myndighedernes rolle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390332497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 smtClean="0">
                          <a:effectLst/>
                        </a:rPr>
                        <a:t>Vurdering af KL's plan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3770077122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3.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Myndighedernes samlede vurdering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2147235893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Planen skal opliste anlæg til lukning iht. kapacitetsloftet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1343700992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5.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u="none" strike="noStrike" dirty="0">
                          <a:effectLst/>
                        </a:rPr>
                        <a:t>Planen skal tage højde for varme- og elforsyningsloven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3554699770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6.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Planen skal sikre, at de miljømæssigt dårligste anlæg lukker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MST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1034818649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7.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Planen skal sikre en effektiv fordeling af affaldsmængder mellem anlæggene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MST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2064368640"/>
                  </a:ext>
                </a:extLst>
              </a:tr>
              <a:tr h="15677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8.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Planen skal sikre, at de mindst effektive anlæg lukkes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FSTS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3841362232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9.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u="none" strike="noStrike" dirty="0">
                          <a:effectLst/>
                        </a:rPr>
                        <a:t>Planen og finansieringen af sektoren skal være lovmedholdelig - EU's statsstøtteregler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Statsstøttesek</a:t>
                      </a:r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.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3916363735"/>
                  </a:ext>
                </a:extLst>
              </a:tr>
              <a:tr h="30917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10.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u="none" strike="noStrike">
                          <a:effectLst/>
                        </a:rPr>
                        <a:t>Planen og finansieringen af sektoren skal være lovmedholdelig – konkurrenceret, EU’s in-house-regel, regler om fri bevægelighed og forureneren betaler-princippet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386670669"/>
                  </a:ext>
                </a:extLst>
              </a:tr>
              <a:tr h="30917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11.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u="none" strike="noStrike">
                          <a:effectLst/>
                        </a:rPr>
                        <a:t>Planen skal give mulighed for, at kommuner uden ejerskab til forbrændingsanlæg fortsat kan udbyde deres affald til håndtering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2959110429"/>
                  </a:ext>
                </a:extLst>
              </a:tr>
              <a:tr h="30917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12.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u="none" strike="noStrike" dirty="0">
                          <a:effectLst/>
                        </a:rPr>
                        <a:t>Der skal være en klar og gennemsigtig organisatorisk ansvarsfordeling mellem kommune og forbrændingsanlæg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233896201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b="1" u="none" strike="noStrike" dirty="0">
                          <a:effectLst/>
                        </a:rPr>
                        <a:t>Øvrige bemærkninger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1878659103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13.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u="none" strike="noStrike" dirty="0">
                          <a:effectLst/>
                        </a:rPr>
                        <a:t>Lukning af anlæg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2453177722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14.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u="none" strike="noStrike" dirty="0">
                          <a:effectLst/>
                        </a:rPr>
                        <a:t>Strandede omkostninger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3274460304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15.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u="none" strike="noStrike" dirty="0" smtClean="0">
                          <a:effectLst/>
                        </a:rPr>
                        <a:t>Potentiale </a:t>
                      </a:r>
                      <a:r>
                        <a:rPr lang="da-DK" sz="1000" u="none" strike="noStrike" dirty="0">
                          <a:effectLst/>
                        </a:rPr>
                        <a:t>for </a:t>
                      </a:r>
                      <a:r>
                        <a:rPr lang="da-DK" sz="1000" u="none" strike="noStrike" dirty="0" smtClean="0">
                          <a:effectLst/>
                        </a:rPr>
                        <a:t>CO</a:t>
                      </a:r>
                      <a:r>
                        <a:rPr lang="da-DK" sz="1000" u="none" strike="noStrike" baseline="-25000" dirty="0" smtClean="0">
                          <a:effectLst/>
                        </a:rPr>
                        <a:t>2</a:t>
                      </a:r>
                      <a:r>
                        <a:rPr lang="da-DK" sz="1000" u="none" strike="noStrike" dirty="0" smtClean="0">
                          <a:effectLst/>
                        </a:rPr>
                        <a:t>-fangst og alderen på anlæg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1439377732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b="1" u="none" strike="noStrike" dirty="0">
                          <a:effectLst/>
                        </a:rPr>
                        <a:t>Opsummering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3067895548"/>
                  </a:ext>
                </a:extLst>
              </a:tr>
              <a:tr h="167392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 smtClean="0">
                          <a:effectLst/>
                        </a:rPr>
                        <a:t>16.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Opsummerende bemærkninger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rødtekst)"/>
                        </a:rPr>
                        <a:t>ENS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1001872077"/>
                  </a:ext>
                </a:extLst>
              </a:tr>
            </a:tbl>
          </a:graphicData>
        </a:graphic>
      </p:graphicFrame>
      <p:sp>
        <p:nvSpPr>
          <p:cNvPr id="6" name="Rektangel 5"/>
          <p:cNvSpPr/>
          <p:nvPr/>
        </p:nvSpPr>
        <p:spPr>
          <a:xfrm flipV="1">
            <a:off x="1382982" y="1275605"/>
            <a:ext cx="6225700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a-DK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20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>
          <a:xfrm>
            <a:off x="468316" y="987578"/>
            <a:ext cx="6191916" cy="2736303"/>
          </a:xfrm>
        </p:spPr>
        <p:txBody>
          <a:bodyPr/>
          <a:lstStyle/>
          <a:p>
            <a:pPr marL="342892" indent="-342892">
              <a:buFont typeface="Arial" panose="020B0604020202020204" pitchFamily="34" charset="0"/>
              <a:buChar char="•"/>
            </a:pPr>
            <a:r>
              <a:rPr lang="da-DK" sz="1600" b="1" dirty="0"/>
              <a:t>Myndighedernes fokus:</a:t>
            </a:r>
          </a:p>
          <a:p>
            <a:pPr marL="1008063" lvl="1" indent="-342892" fontAlgn="ctr">
              <a:buFontTx/>
              <a:buChar char="-"/>
            </a:pPr>
            <a:r>
              <a:rPr lang="da-DK" sz="1400" dirty="0"/>
              <a:t>Datagrundlag</a:t>
            </a:r>
          </a:p>
          <a:p>
            <a:pPr marL="1008063" lvl="1" indent="-342892" fontAlgn="ctr">
              <a:buFontTx/>
              <a:buChar char="-"/>
            </a:pPr>
            <a:r>
              <a:rPr lang="da-DK" sz="1400" dirty="0" smtClean="0"/>
              <a:t>Metodevalg</a:t>
            </a:r>
            <a:endParaRPr lang="da-DK" sz="1400" dirty="0"/>
          </a:p>
          <a:p>
            <a:pPr marL="1008063" lvl="1" indent="-342892" fontAlgn="ctr">
              <a:buFontTx/>
              <a:buChar char="-"/>
            </a:pPr>
            <a:r>
              <a:rPr lang="da-DK" sz="1400" dirty="0" smtClean="0"/>
              <a:t>Beregningsantagelser</a:t>
            </a:r>
            <a:endParaRPr lang="da-DK" sz="1400" dirty="0"/>
          </a:p>
          <a:p>
            <a:endParaRPr lang="da-DK" sz="1200" b="1" dirty="0"/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da-DK" sz="1600" b="1" dirty="0" smtClean="0"/>
              <a:t>Myndighedernes respektive vurderinger:</a:t>
            </a:r>
          </a:p>
          <a:p>
            <a:endParaRPr lang="da-DK" sz="1200" b="1" dirty="0"/>
          </a:p>
          <a:p>
            <a:endParaRPr lang="da-DK" sz="1200" b="1" dirty="0" smtClean="0"/>
          </a:p>
          <a:p>
            <a:endParaRPr lang="da-DK" sz="1600" b="1" dirty="0"/>
          </a:p>
          <a:p>
            <a:endParaRPr lang="da-DK" sz="1000" b="1" dirty="0"/>
          </a:p>
          <a:p>
            <a:pPr marL="285743" indent="-285743">
              <a:buFont typeface="Arial" panose="020B0604020202020204" pitchFamily="34" charset="0"/>
              <a:buChar char="•"/>
            </a:pPr>
            <a:endParaRPr lang="da-DK" sz="600" b="1" dirty="0" smtClean="0"/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da-DK" sz="1600" b="1" u="sng" dirty="0" smtClean="0"/>
              <a:t>Konklusion </a:t>
            </a:r>
            <a:r>
              <a:rPr lang="da-DK" sz="1600" b="1" u="sng" dirty="0"/>
              <a:t>på den samlede vurdering: </a:t>
            </a:r>
            <a:r>
              <a:rPr lang="da-DK" sz="1600" b="1" dirty="0"/>
              <a:t/>
            </a:r>
            <a:br>
              <a:rPr lang="da-DK" sz="1600" b="1" dirty="0"/>
            </a:br>
            <a:r>
              <a:rPr lang="da-DK" sz="1600" dirty="0" smtClean="0"/>
              <a:t>KL’s </a:t>
            </a:r>
            <a:r>
              <a:rPr lang="da-DK" sz="1600" dirty="0"/>
              <a:t>plan for kapacitetstilpasning af affaldsforbrændingssektoren kan ikke godkendes.</a:t>
            </a:r>
          </a:p>
          <a:p>
            <a:endParaRPr lang="da-DK" sz="160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>
          <a:xfrm>
            <a:off x="468316" y="266601"/>
            <a:ext cx="8366125" cy="288925"/>
          </a:xfrm>
        </p:spPr>
        <p:txBody>
          <a:bodyPr/>
          <a:lstStyle/>
          <a:p>
            <a:r>
              <a:rPr lang="en-US" dirty="0" err="1" smtClean="0"/>
              <a:t>Myndighedernes</a:t>
            </a:r>
            <a:r>
              <a:rPr lang="en-US" dirty="0" smtClean="0"/>
              <a:t> </a:t>
            </a:r>
            <a:r>
              <a:rPr lang="en-US" dirty="0" err="1" smtClean="0"/>
              <a:t>samlede</a:t>
            </a:r>
            <a:r>
              <a:rPr lang="en-US" dirty="0" smtClean="0"/>
              <a:t> </a:t>
            </a:r>
            <a:r>
              <a:rPr lang="en-US" dirty="0" err="1" smtClean="0"/>
              <a:t>vurdering</a:t>
            </a:r>
            <a:endParaRPr lang="en-US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432073"/>
              </p:ext>
            </p:extLst>
          </p:nvPr>
        </p:nvGraphicFramePr>
        <p:xfrm>
          <a:off x="827584" y="2643758"/>
          <a:ext cx="5616624" cy="643675"/>
        </p:xfrm>
        <a:graphic>
          <a:graphicData uri="http://schemas.openxmlformats.org/drawingml/2006/table">
            <a:tbl>
              <a:tblPr firstRow="1" firstCol="1" bandRow="1"/>
              <a:tblGrid>
                <a:gridCol w="1672035">
                  <a:extLst>
                    <a:ext uri="{9D8B030D-6E8A-4147-A177-3AD203B41FA5}">
                      <a16:colId xmlns:a16="http://schemas.microsoft.com/office/drawing/2014/main" val="3398102769"/>
                    </a:ext>
                  </a:extLst>
                </a:gridCol>
                <a:gridCol w="1000866">
                  <a:extLst>
                    <a:ext uri="{9D8B030D-6E8A-4147-A177-3AD203B41FA5}">
                      <a16:colId xmlns:a16="http://schemas.microsoft.com/office/drawing/2014/main" val="1099941085"/>
                    </a:ext>
                  </a:extLst>
                </a:gridCol>
                <a:gridCol w="1000866">
                  <a:extLst>
                    <a:ext uri="{9D8B030D-6E8A-4147-A177-3AD203B41FA5}">
                      <a16:colId xmlns:a16="http://schemas.microsoft.com/office/drawing/2014/main" val="2945242900"/>
                    </a:ext>
                  </a:extLst>
                </a:gridCol>
                <a:gridCol w="1000866">
                  <a:extLst>
                    <a:ext uri="{9D8B030D-6E8A-4147-A177-3AD203B41FA5}">
                      <a16:colId xmlns:a16="http://schemas.microsoft.com/office/drawing/2014/main" val="401998046"/>
                    </a:ext>
                  </a:extLst>
                </a:gridCol>
                <a:gridCol w="941991">
                  <a:extLst>
                    <a:ext uri="{9D8B030D-6E8A-4147-A177-3AD203B41FA5}">
                      <a16:colId xmlns:a16="http://schemas.microsoft.com/office/drawing/2014/main" val="1719634135"/>
                    </a:ext>
                  </a:extLst>
                </a:gridCol>
              </a:tblGrid>
              <a:tr h="38216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Godkendelse af KL’s plan iht. </a:t>
                      </a:r>
                      <a:r>
                        <a:rPr lang="da-DK" sz="9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kriteriet</a:t>
                      </a:r>
                      <a:endParaRPr lang="da-DK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 godkendes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AA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 godkendes under  visse forudsætninger 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EE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 ikke umiddelbart godkendes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 ikke godkendes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933461"/>
                  </a:ext>
                </a:extLst>
              </a:tr>
              <a:tr h="193904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a-DK" sz="9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AA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9525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EE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a-DK" sz="9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9525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119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33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>
          <a:xfrm>
            <a:off x="323528" y="1347614"/>
            <a:ext cx="3744416" cy="2808312"/>
          </a:xfrm>
        </p:spPr>
        <p:txBody>
          <a:bodyPr/>
          <a:lstStyle/>
          <a:p>
            <a:r>
              <a:rPr lang="da-DK" sz="1400" b="1" dirty="0"/>
              <a:t>Vurdering: </a:t>
            </a:r>
            <a:r>
              <a:rPr lang="da-DK" sz="1400" dirty="0"/>
              <a:t>Kan ikke umiddelbart godkendes</a:t>
            </a:r>
          </a:p>
          <a:p>
            <a:endParaRPr lang="da-DK" sz="1400" dirty="0"/>
          </a:p>
          <a:p>
            <a:r>
              <a:rPr lang="da-DK" sz="1400" b="1" dirty="0"/>
              <a:t>Uddybning: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da-DK" sz="1400" dirty="0"/>
              <a:t>KL’s plan reducerer </a:t>
            </a:r>
            <a:r>
              <a:rPr lang="da-DK" sz="1400" b="1" dirty="0"/>
              <a:t>ikke</a:t>
            </a:r>
            <a:r>
              <a:rPr lang="da-DK" sz="1400" dirty="0"/>
              <a:t> kapaciteten til forbrænding af affald med 30 pct. i 2030 i forhold til i dag</a:t>
            </a:r>
            <a:r>
              <a:rPr lang="da-DK" sz="1400" dirty="0" smtClean="0"/>
              <a:t>.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endParaRPr lang="da-DK" sz="1400" dirty="0"/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da-DK" sz="1400" dirty="0"/>
              <a:t>Kapaciteten reduceres med </a:t>
            </a:r>
            <a:r>
              <a:rPr lang="da-DK" sz="1400" b="1" dirty="0" smtClean="0"/>
              <a:t>ca</a:t>
            </a:r>
            <a:r>
              <a:rPr lang="da-DK" sz="1400" b="1" dirty="0"/>
              <a:t>. 27 pct</a:t>
            </a:r>
            <a:r>
              <a:rPr lang="da-DK" sz="1400" dirty="0"/>
              <a:t>. i 2030 i forhold til 2020</a:t>
            </a:r>
            <a:r>
              <a:rPr lang="da-DK" sz="1400" dirty="0" smtClean="0"/>
              <a:t>.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endParaRPr lang="da-DK" sz="1400" dirty="0"/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da-DK" sz="1400" dirty="0"/>
              <a:t>Forskel på ca. </a:t>
            </a:r>
            <a:r>
              <a:rPr lang="da-DK" sz="1400" dirty="0" smtClean="0"/>
              <a:t>140.000 ton.</a:t>
            </a:r>
            <a:endParaRPr lang="da-DK" sz="140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>
          <a:xfrm>
            <a:off x="468316" y="266601"/>
            <a:ext cx="8366125" cy="288925"/>
          </a:xfrm>
        </p:spPr>
        <p:txBody>
          <a:bodyPr/>
          <a:lstStyle/>
          <a:p>
            <a:r>
              <a:rPr lang="da-DK" sz="1800" dirty="0" smtClean="0"/>
              <a:t>Planen </a:t>
            </a:r>
            <a:r>
              <a:rPr lang="da-DK" sz="1800" dirty="0"/>
              <a:t>skal opliste anlæg til lukning iht. kapacitetsloftet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28909418"/>
              </p:ext>
            </p:extLst>
          </p:nvPr>
        </p:nvGraphicFramePr>
        <p:xfrm>
          <a:off x="4283968" y="843558"/>
          <a:ext cx="4860031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133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b="1" i="0" dirty="0" smtClean="0"/>
              <a:t>     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>
          <a:xfrm>
            <a:off x="468316" y="267494"/>
            <a:ext cx="8366125" cy="288925"/>
          </a:xfrm>
        </p:spPr>
        <p:txBody>
          <a:bodyPr/>
          <a:lstStyle/>
          <a:p>
            <a:r>
              <a:rPr lang="da-DK" sz="1800" dirty="0" smtClean="0"/>
              <a:t>Planen </a:t>
            </a:r>
            <a:r>
              <a:rPr lang="da-DK" sz="1800" dirty="0"/>
              <a:t>skal tage højde for varme- og elforsyningsloven</a:t>
            </a:r>
          </a:p>
        </p:txBody>
      </p:sp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>
          <a:xfrm>
            <a:off x="395536" y="1066565"/>
            <a:ext cx="3528392" cy="3384376"/>
          </a:xfrm>
        </p:spPr>
        <p:txBody>
          <a:bodyPr/>
          <a:lstStyle/>
          <a:p>
            <a:pPr marL="0" indent="0">
              <a:buNone/>
            </a:pPr>
            <a:r>
              <a:rPr lang="da-DK" sz="1400" b="1" u="sng" dirty="0" smtClean="0"/>
              <a:t>VARME:</a:t>
            </a:r>
          </a:p>
          <a:p>
            <a:pPr marL="0" indent="0">
              <a:buNone/>
            </a:pPr>
            <a:r>
              <a:rPr lang="da-DK" sz="1400" b="1" dirty="0"/>
              <a:t/>
            </a:r>
            <a:br>
              <a:rPr lang="da-DK" sz="1400" b="1" dirty="0"/>
            </a:br>
            <a:r>
              <a:rPr lang="da-DK" sz="1400" b="1" dirty="0" smtClean="0"/>
              <a:t>Vurdering: </a:t>
            </a:r>
            <a:r>
              <a:rPr lang="da-DK" sz="1400" dirty="0"/>
              <a:t>Kan godkendes under visse forudsætninger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b="1" dirty="0"/>
              <a:t>Uddybning:</a:t>
            </a:r>
          </a:p>
          <a:p>
            <a:r>
              <a:rPr lang="da-DK" sz="1400" dirty="0"/>
              <a:t>KL’s plan sikrer </a:t>
            </a:r>
            <a:r>
              <a:rPr lang="da-DK" sz="1400" b="1" dirty="0"/>
              <a:t>tilstrækkelig tid </a:t>
            </a:r>
            <a:r>
              <a:rPr lang="da-DK" sz="1400" dirty="0"/>
              <a:t>til etablering af alternativ varmeforsyning. </a:t>
            </a:r>
          </a:p>
          <a:p>
            <a:r>
              <a:rPr lang="da-DK" sz="1400" dirty="0"/>
              <a:t>Lukning af et varmeforsyningsanlæg kræver </a:t>
            </a:r>
            <a:r>
              <a:rPr lang="da-DK" sz="1400" b="1" dirty="0"/>
              <a:t>myndighedsgodkendelse.</a:t>
            </a:r>
          </a:p>
          <a:p>
            <a:r>
              <a:rPr lang="da-DK" sz="1400" dirty="0"/>
              <a:t>En lukning kan kun godkendes, hvis der er en konkret plan for den fortsatte varmeforsyning.</a:t>
            </a:r>
          </a:p>
        </p:txBody>
      </p:sp>
      <p:sp>
        <p:nvSpPr>
          <p:cNvPr id="5" name="Pladsholder til tekst 1"/>
          <p:cNvSpPr txBox="1">
            <a:spLocks/>
          </p:cNvSpPr>
          <p:nvPr/>
        </p:nvSpPr>
        <p:spPr>
          <a:xfrm>
            <a:off x="4067944" y="1066565"/>
            <a:ext cx="3960441" cy="3384376"/>
          </a:xfrm>
          <a:prstGeom prst="rect">
            <a:avLst/>
          </a:prstGeom>
        </p:spPr>
        <p:txBody>
          <a:bodyPr vert="horz" lIns="81869" tIns="40934" rIns="81869" bIns="40934" rtlCol="0">
            <a:noAutofit/>
          </a:bodyPr>
          <a:lstStyle>
            <a:lvl1pPr marL="457189" indent="-457189" algn="l" defTabSz="818672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665171" indent="-255836" algn="l" defTabSz="8186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5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023341" indent="-204668" algn="l" defTabSz="8186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432677" indent="-204668" algn="l" defTabSz="8186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1842014" indent="-204668" algn="l" defTabSz="8186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251351" indent="-204668" algn="l" defTabSz="8186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0687" indent="-204668" algn="l" defTabSz="8186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0023" indent="-204668" algn="l" defTabSz="8186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9359" indent="-204668" algn="l" defTabSz="8186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1400" b="1" u="sng" dirty="0" smtClean="0"/>
              <a:t>EL: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400" b="1" dirty="0" smtClean="0"/>
              <a:t/>
            </a:r>
            <a:br>
              <a:rPr lang="da-DK" sz="1400" b="1" dirty="0" smtClean="0"/>
            </a:br>
            <a:r>
              <a:rPr lang="da-DK" sz="1400" b="1" dirty="0" smtClean="0"/>
              <a:t>Vurdering: </a:t>
            </a:r>
            <a:r>
              <a:rPr lang="da-DK" sz="1400" dirty="0" smtClean="0"/>
              <a:t>Kan ikke umiddelbart godkendes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sz="1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400" b="1" dirty="0"/>
              <a:t/>
            </a:r>
            <a:br>
              <a:rPr lang="da-DK" sz="1400" b="1" dirty="0"/>
            </a:br>
            <a:r>
              <a:rPr lang="da-DK" sz="1400" b="1" dirty="0" smtClean="0"/>
              <a:t>Uddybning:</a:t>
            </a:r>
          </a:p>
          <a:p>
            <a:r>
              <a:rPr lang="da-DK" sz="1400" dirty="0" smtClean="0"/>
              <a:t>KL’s plan forholder sig </a:t>
            </a:r>
            <a:r>
              <a:rPr lang="da-DK" sz="1400" b="1" dirty="0" smtClean="0"/>
              <a:t>ikke</a:t>
            </a:r>
            <a:r>
              <a:rPr lang="da-DK" sz="1400" dirty="0" smtClean="0"/>
              <a:t> til elforsyningssikkerheden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340389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Planen skal sikre at de miljømæssigt dårligste anlæg lukker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i="1" dirty="0" smtClean="0">
                <a:solidFill>
                  <a:srgbClr val="00B050"/>
                </a:solidFill>
              </a:rPr>
              <a:t>Sammenfattende kan Miljøstyrelsen ikke umiddelbart godkende KL´s plan ift. kriteriet om, at planen skal sikre, at de miljømæssigt dårligste anlæg lukker.</a:t>
            </a:r>
          </a:p>
          <a:p>
            <a:endParaRPr lang="da-DK" i="1" dirty="0">
              <a:solidFill>
                <a:srgbClr val="00B050"/>
              </a:solidFill>
            </a:endParaRPr>
          </a:p>
          <a:p>
            <a:r>
              <a:rPr lang="da-DK" i="1" dirty="0" smtClean="0">
                <a:solidFill>
                  <a:srgbClr val="00B050"/>
                </a:solidFill>
              </a:rPr>
              <a:t>Grundlæggende kritikpunkter:</a:t>
            </a:r>
          </a:p>
          <a:p>
            <a:endParaRPr lang="da-DK" i="1" dirty="0">
              <a:solidFill>
                <a:srgbClr val="00B050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rgbClr val="00B050"/>
                </a:solidFill>
              </a:rPr>
              <a:t>KL har ikke i tilstrækkelig grad sandsynliggjort, at de 10 anlæg på lukkelisten er de miljømæssigt dårligste.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dirty="0">
              <a:solidFill>
                <a:srgbClr val="00B050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B050"/>
                </a:solidFill>
              </a:rPr>
              <a:t>De valgte indikatorer i form af samfundsmæssige skadesomkostninger af luftemissioner af </a:t>
            </a:r>
            <a:r>
              <a:rPr lang="da-DK" dirty="0" err="1">
                <a:solidFill>
                  <a:srgbClr val="00B050"/>
                </a:solidFill>
              </a:rPr>
              <a:t>NOx</a:t>
            </a:r>
            <a:r>
              <a:rPr lang="da-DK" dirty="0">
                <a:solidFill>
                  <a:srgbClr val="00B050"/>
                </a:solidFill>
              </a:rPr>
              <a:t>, SO2, PM2,5, dioxin og CO2 er et spinkelt grundlag at vurdere anlæggenes miljøperformance på. </a:t>
            </a:r>
            <a:endParaRPr lang="da-DK" dirty="0" smtClean="0">
              <a:solidFill>
                <a:srgbClr val="00B050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a-DK" dirty="0">
              <a:solidFill>
                <a:srgbClr val="00B050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rgbClr val="00B050"/>
                </a:solidFill>
              </a:rPr>
              <a:t>KL har ikke inddraget alle de 4 kriterier Miljøstyrelsen havde anbefalet at benytte ved analysen</a:t>
            </a:r>
          </a:p>
          <a:p>
            <a:pPr>
              <a:buNone/>
            </a:pPr>
            <a:endParaRPr lang="da-DK" dirty="0">
              <a:solidFill>
                <a:srgbClr val="00B050"/>
              </a:solidFill>
            </a:endParaRPr>
          </a:p>
          <a:p>
            <a:pPr marL="257175" indent="-257175"/>
            <a:r>
              <a:rPr lang="da-DK" dirty="0" smtClean="0">
                <a:solidFill>
                  <a:srgbClr val="00B050"/>
                </a:solidFill>
              </a:rPr>
              <a:t> </a:t>
            </a:r>
            <a:r>
              <a:rPr lang="da-DK" i="1" dirty="0" smtClean="0">
                <a:solidFill>
                  <a:srgbClr val="00B050"/>
                </a:solidFill>
              </a:rPr>
              <a:t>  </a:t>
            </a:r>
            <a:endParaRPr lang="da-DK" i="1" dirty="0">
              <a:solidFill>
                <a:srgbClr val="00B050"/>
              </a:solidFill>
            </a:endParaRPr>
          </a:p>
        </p:txBody>
      </p:sp>
      <p:pic>
        <p:nvPicPr>
          <p:cNvPr id="10" name="Pladsholder til billede 9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9"/>
          <a:stretch/>
        </p:blipFill>
        <p:spPr>
          <a:xfrm>
            <a:off x="6246186" y="409479"/>
            <a:ext cx="2476129" cy="4344168"/>
          </a:xfrm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4294967295"/>
          </p:nvPr>
        </p:nvSpPr>
        <p:spPr>
          <a:xfrm>
            <a:off x="1191" y="4799410"/>
            <a:ext cx="223838" cy="151209"/>
          </a:xfrm>
        </p:spPr>
        <p:txBody>
          <a:bodyPr/>
          <a:lstStyle/>
          <a:p>
            <a:pPr defTabSz="685800"/>
            <a:fld id="{667EC89C-17A0-4E64-A6D2-B825673CEEDF}" type="slidenum">
              <a:rPr lang="da-DK">
                <a:latin typeface="Arial"/>
              </a:rPr>
              <a:pPr defTabSz="685800"/>
              <a:t>9</a:t>
            </a:fld>
            <a:endParaRPr lang="da-DK" dirty="0">
              <a:latin typeface="Arial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B65684-3DA2-4C13-B8CA-C86C56FD1CA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1" y="4799410"/>
            <a:ext cx="2132409" cy="273844"/>
          </a:xfrm>
        </p:spPr>
        <p:txBody>
          <a:bodyPr/>
          <a:lstStyle/>
          <a:p>
            <a:pPr defTabSz="685800"/>
            <a:fld id="{9E8FDC9C-FB50-4F23-9A7B-7454D16C95A8}" type="datetime2">
              <a:rPr lang="da-DK">
                <a:solidFill>
                  <a:prstClr val="white">
                    <a:lumMod val="75000"/>
                  </a:prstClr>
                </a:solidFill>
                <a:latin typeface="Arial"/>
              </a:rPr>
              <a:pPr defTabSz="685800"/>
              <a:t>12. februar 2021</a:t>
            </a:fld>
            <a:endParaRPr lang="da-DK" dirty="0">
              <a:solidFill>
                <a:prstClr val="white">
                  <a:lumMod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948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S Layout">
  <a:themeElements>
    <a:clrScheme name="EFKM">
      <a:dk1>
        <a:srgbClr val="000000"/>
      </a:dk1>
      <a:lt1>
        <a:sysClr val="window" lastClr="FFFFFF"/>
      </a:lt1>
      <a:dk2>
        <a:srgbClr val="1F497D"/>
      </a:dk2>
      <a:lt2>
        <a:srgbClr val="1DE2CD"/>
      </a:lt2>
      <a:accent1>
        <a:srgbClr val="0097A7"/>
      </a:accent1>
      <a:accent2>
        <a:srgbClr val="045C65"/>
      </a:accent2>
      <a:accent3>
        <a:srgbClr val="FF5252"/>
      </a:accent3>
      <a:accent4>
        <a:srgbClr val="673AB7"/>
      </a:accent4>
      <a:accent5>
        <a:srgbClr val="0C2D83"/>
      </a:accent5>
      <a:accent6>
        <a:srgbClr val="0091EA"/>
      </a:accent6>
      <a:hlink>
        <a:srgbClr val="0000FF"/>
      </a:hlink>
      <a:folHlink>
        <a:srgbClr val="800080"/>
      </a:folHlink>
    </a:clrScheme>
    <a:fontScheme name="EFK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pr-2020_PPt DK standardformat.pptx" id="{415D8C72-F6A4-4D46-BC0B-57462A8CFC99}" vid="{9758CF36-2219-4B44-A053-F549CEDABFC1}"/>
    </a:ext>
  </a:extLst>
</a:theme>
</file>

<file path=ppt/theme/theme2.xml><?xml version="1.0" encoding="utf-8"?>
<a:theme xmlns:a="http://schemas.openxmlformats.org/drawingml/2006/main" name="1_ENS Layout">
  <a:themeElements>
    <a:clrScheme name="EFKM">
      <a:dk1>
        <a:srgbClr val="000000"/>
      </a:dk1>
      <a:lt1>
        <a:sysClr val="window" lastClr="FFFFFF"/>
      </a:lt1>
      <a:dk2>
        <a:srgbClr val="1F497D"/>
      </a:dk2>
      <a:lt2>
        <a:srgbClr val="1DE2CD"/>
      </a:lt2>
      <a:accent1>
        <a:srgbClr val="0097A7"/>
      </a:accent1>
      <a:accent2>
        <a:srgbClr val="045C65"/>
      </a:accent2>
      <a:accent3>
        <a:srgbClr val="FF5252"/>
      </a:accent3>
      <a:accent4>
        <a:srgbClr val="673AB7"/>
      </a:accent4>
      <a:accent5>
        <a:srgbClr val="0C2D83"/>
      </a:accent5>
      <a:accent6>
        <a:srgbClr val="0091EA"/>
      </a:accent6>
      <a:hlink>
        <a:srgbClr val="0000FF"/>
      </a:hlink>
      <a:folHlink>
        <a:srgbClr val="800080"/>
      </a:folHlink>
    </a:clrScheme>
    <a:fontScheme name="EFK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pr-2020_PPt DK standardformat.pptx" id="{415D8C72-F6A4-4D46-BC0B-57462A8CFC99}" vid="{9758CF36-2219-4B44-A053-F549CEDABFC1}"/>
    </a:ext>
  </a:extLst>
</a:theme>
</file>

<file path=ppt/theme/theme3.xml><?xml version="1.0" encoding="utf-8"?>
<a:theme xmlns:a="http://schemas.openxmlformats.org/drawingml/2006/main" name="EVM PowerPoint 16-9 DK">
  <a:themeElements>
    <a:clrScheme name="1 EVM Lysrød">
      <a:dk1>
        <a:sysClr val="windowText" lastClr="000000"/>
      </a:dk1>
      <a:lt1>
        <a:sysClr val="window" lastClr="FFFFFF"/>
      </a:lt1>
      <a:dk2>
        <a:srgbClr val="E94F35"/>
      </a:dk2>
      <a:lt2>
        <a:srgbClr val="840018"/>
      </a:lt2>
      <a:accent1>
        <a:srgbClr val="FF9933"/>
      </a:accent1>
      <a:accent2>
        <a:srgbClr val="E94F35"/>
      </a:accent2>
      <a:accent3>
        <a:srgbClr val="990000"/>
      </a:accent3>
      <a:accent4>
        <a:srgbClr val="840018"/>
      </a:accent4>
      <a:accent5>
        <a:srgbClr val="F1EBDF"/>
      </a:accent5>
      <a:accent6>
        <a:srgbClr val="CEC8AC"/>
      </a:accent6>
      <a:hlink>
        <a:srgbClr val="0000FF"/>
      </a:hlink>
      <a:folHlink>
        <a:srgbClr val="800080"/>
      </a:folHlink>
    </a:clrScheme>
    <a:fontScheme name="Erhvervs-og Vækstministerie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Miljøstyrelsen PowerPoint Skabelon 16:9">
  <a:themeElements>
    <a:clrScheme name="FST_2020">
      <a:dk1>
        <a:srgbClr val="000000"/>
      </a:dk1>
      <a:lt1>
        <a:srgbClr val="FFFFFF"/>
      </a:lt1>
      <a:dk2>
        <a:srgbClr val="CC514D"/>
      </a:dk2>
      <a:lt2>
        <a:srgbClr val="003856"/>
      </a:lt2>
      <a:accent1>
        <a:srgbClr val="0073B1"/>
      </a:accent1>
      <a:accent2>
        <a:srgbClr val="7CCCBF"/>
      </a:accent2>
      <a:accent3>
        <a:srgbClr val="A38D28"/>
      </a:accent3>
      <a:accent4>
        <a:srgbClr val="325661"/>
      </a:accent4>
      <a:accent5>
        <a:srgbClr val="93988F"/>
      </a:accent5>
      <a:accent6>
        <a:srgbClr val="22955B"/>
      </a:accent6>
      <a:hlink>
        <a:srgbClr val="0073B1"/>
      </a:hlink>
      <a:folHlink>
        <a:srgbClr val="7CCCBF"/>
      </a:folHlink>
    </a:clrScheme>
    <a:fontScheme name="Miljø og Fødevar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ST_DK_2020 V02" id="{7C1A17DD-0D4C-B141-9BCD-BF8DDE9E7E5C}" vid="{FD03CAB5-FC52-1C44-B224-AB26488330C7}"/>
    </a:ext>
  </a:extLst>
</a:theme>
</file>

<file path=ppt/theme/theme5.xml><?xml version="1.0" encoding="utf-8"?>
<a:theme xmlns:a="http://schemas.openxmlformats.org/drawingml/2006/main" name="1_Miljøstyrelsen PowerPoint Skabelon 16:9">
  <a:themeElements>
    <a:clrScheme name="MFVM - Miljøstyrelsen">
      <a:dk1>
        <a:srgbClr val="000000"/>
      </a:dk1>
      <a:lt1>
        <a:sysClr val="window" lastClr="FFFFFF"/>
      </a:lt1>
      <a:dk2>
        <a:srgbClr val="BFE1D2"/>
      </a:dk2>
      <a:lt2>
        <a:srgbClr val="E5F3ED"/>
      </a:lt2>
      <a:accent1>
        <a:srgbClr val="00874B"/>
      </a:accent1>
      <a:accent2>
        <a:srgbClr val="003127"/>
      </a:accent2>
      <a:accent3>
        <a:srgbClr val="0085AD"/>
      </a:accent3>
      <a:accent4>
        <a:srgbClr val="33B9C4"/>
      </a:accent4>
      <a:accent5>
        <a:srgbClr val="ABBC38"/>
      </a:accent5>
      <a:accent6>
        <a:srgbClr val="EFDB6C"/>
      </a:accent6>
      <a:hlink>
        <a:srgbClr val="0000FF"/>
      </a:hlink>
      <a:folHlink>
        <a:srgbClr val="800080"/>
      </a:folHlink>
    </a:clrScheme>
    <a:fontScheme name="Miljø og Fødevar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iljøstyrelsen PowerPoint Skabelon 16_9_NY.potx" id="{913933E3-19B0-4D0E-9A1F-8820FEEBB306}" vid="{6833FB6F-A52B-4E29-9441-AD58709840AD}"/>
    </a:ext>
  </a:extLst>
</a:theme>
</file>

<file path=ppt/theme/theme6.xml><?xml version="1.0" encoding="utf-8"?>
<a:theme xmlns:a="http://schemas.openxmlformats.org/drawingml/2006/main" name="2_ENS Layout">
  <a:themeElements>
    <a:clrScheme name="EFKM">
      <a:dk1>
        <a:srgbClr val="000000"/>
      </a:dk1>
      <a:lt1>
        <a:sysClr val="window" lastClr="FFFFFF"/>
      </a:lt1>
      <a:dk2>
        <a:srgbClr val="1F497D"/>
      </a:dk2>
      <a:lt2>
        <a:srgbClr val="1DE2CD"/>
      </a:lt2>
      <a:accent1>
        <a:srgbClr val="0097A7"/>
      </a:accent1>
      <a:accent2>
        <a:srgbClr val="045C65"/>
      </a:accent2>
      <a:accent3>
        <a:srgbClr val="FF5252"/>
      </a:accent3>
      <a:accent4>
        <a:srgbClr val="673AB7"/>
      </a:accent4>
      <a:accent5>
        <a:srgbClr val="0C2D83"/>
      </a:accent5>
      <a:accent6>
        <a:srgbClr val="0091EA"/>
      </a:accent6>
      <a:hlink>
        <a:srgbClr val="0000FF"/>
      </a:hlink>
      <a:folHlink>
        <a:srgbClr val="800080"/>
      </a:folHlink>
    </a:clrScheme>
    <a:fontScheme name="EFK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-2020_PPt DK bredt format.pptx" id="{5B4174C6-AF46-4A10-A078-22F363548191}" vid="{8EF85EA2-3116-440E-BDC2-E5A7EDC2EE64}"/>
    </a:ext>
  </a:extLst>
</a:theme>
</file>

<file path=ppt/theme/theme7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10af97781e93458987143ca37afc6f64</Template>
  <TotalTime>1131</TotalTime>
  <Words>2294</Words>
  <Application>Microsoft Office PowerPoint</Application>
  <PresentationFormat>Skærmshow (16:9)</PresentationFormat>
  <Paragraphs>442</Paragraphs>
  <Slides>24</Slides>
  <Notes>20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6</vt:i4>
      </vt:variant>
      <vt:variant>
        <vt:lpstr>Slidetitler</vt:lpstr>
      </vt:variant>
      <vt:variant>
        <vt:i4>24</vt:i4>
      </vt:variant>
    </vt:vector>
  </HeadingPairs>
  <TitlesOfParts>
    <vt:vector size="40" baseType="lpstr">
      <vt:lpstr>Arial</vt:lpstr>
      <vt:lpstr>Arial Black</vt:lpstr>
      <vt:lpstr>Barlow Light</vt:lpstr>
      <vt:lpstr>Calibri</vt:lpstr>
      <vt:lpstr>Calibri (brødtekst)</vt:lpstr>
      <vt:lpstr>Georgia</vt:lpstr>
      <vt:lpstr>Segoe UI Semibold</vt:lpstr>
      <vt:lpstr>Segoe UI Semilight</vt:lpstr>
      <vt:lpstr>Times New Roman</vt:lpstr>
      <vt:lpstr>Wingdings</vt:lpstr>
      <vt:lpstr>ENS Layout</vt:lpstr>
      <vt:lpstr>1_ENS Layout</vt:lpstr>
      <vt:lpstr>EVM PowerPoint 16-9 DK</vt:lpstr>
      <vt:lpstr>Miljøstyrelsen PowerPoint Skabelon 16:9</vt:lpstr>
      <vt:lpstr>1_Miljøstyrelsen PowerPoint Skabelon 16:9</vt:lpstr>
      <vt:lpstr>2_ENS Layout</vt:lpstr>
      <vt:lpstr>PowerPoint-præsentation</vt:lpstr>
      <vt:lpstr>Program (60 min. inkl. spørgsmål til sidst)</vt:lpstr>
      <vt:lpstr>PowerPoint-præsentation</vt:lpstr>
      <vt:lpstr>PowerPoint-præsentation</vt:lpstr>
      <vt:lpstr>Program (60 min. inkl. spørgsmål til sidst)</vt:lpstr>
      <vt:lpstr>PowerPoint-præsentation</vt:lpstr>
      <vt:lpstr>PowerPoint-præsentation</vt:lpstr>
      <vt:lpstr>PowerPoint-præsentation</vt:lpstr>
      <vt:lpstr>Planen skal sikre at de miljømæssigt dårligste anlæg lukker</vt:lpstr>
      <vt:lpstr>Planen skal sikre at de miljømæssigt dårligste anlæg lukker</vt:lpstr>
      <vt:lpstr>Effektiv fordeling af affaldsmængder mellem anlæggene</vt:lpstr>
      <vt:lpstr>Effektiv fordeling af affaldsmængder mellem anlæggene</vt:lpstr>
      <vt:lpstr>Planen skal sikre, at de mindst effektive anlæg lukkes</vt:lpstr>
      <vt:lpstr>Planen skal sikre, at de mindst effektive anlæg lukkes</vt:lpstr>
      <vt:lpstr>PowerPoint-præsentation</vt:lpstr>
      <vt:lpstr>PowerPoint-præsentation</vt:lpstr>
      <vt:lpstr>PowerPoint-præsentation</vt:lpstr>
      <vt:lpstr>Program (60 min. inkl. spørgsmål til sidst)</vt:lpstr>
      <vt:lpstr>PowerPoint-præsentation</vt:lpstr>
      <vt:lpstr>PowerPoint-præsentation</vt:lpstr>
      <vt:lpstr>PowerPoint-præsentation</vt:lpstr>
      <vt:lpstr>Program (60 min. inkl. spørgsmål til sidst)</vt:lpstr>
      <vt:lpstr>PowerPoint-præsentation</vt:lpstr>
      <vt:lpstr>PowerPoint-præsentation</vt:lpstr>
    </vt:vector>
  </TitlesOfParts>
  <Company>Statens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Anne Kathrine Mikkelsen Nyborg</dc:creator>
  <cp:lastModifiedBy>Anne Kathrine Mikkelsen Nyborg</cp:lastModifiedBy>
  <cp:revision>76</cp:revision>
  <dcterms:created xsi:type="dcterms:W3CDTF">2021-02-07T12:51:44Z</dcterms:created>
  <dcterms:modified xsi:type="dcterms:W3CDTF">2021-02-12T08:08:44Z</dcterms:modified>
</cp:coreProperties>
</file>