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4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3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80" y="1418590"/>
            <a:ext cx="5400040" cy="4020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98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6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4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521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07" y="1815782"/>
            <a:ext cx="5391785" cy="322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082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07" y="1815782"/>
            <a:ext cx="5391785" cy="322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17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0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2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97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0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80" y="1146492"/>
            <a:ext cx="5400040" cy="4565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849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822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958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71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1816100"/>
            <a:ext cx="539750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685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71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1816100"/>
            <a:ext cx="539750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53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1655"/>
            <a:ext cx="5391150" cy="3234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59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2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30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809750"/>
            <a:ext cx="54102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4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1655"/>
            <a:ext cx="5391150" cy="3234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16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0225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20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4987"/>
            <a:ext cx="54006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83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804987"/>
            <a:ext cx="54102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2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7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13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73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34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98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01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Widescreen</PresentationFormat>
  <Paragraphs>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Boje Blarke</dc:creator>
  <cp:lastModifiedBy>Morten Boje Blarke</cp:lastModifiedBy>
  <cp:revision>10</cp:revision>
  <dcterms:created xsi:type="dcterms:W3CDTF">2020-06-16T12:16:28Z</dcterms:created>
  <dcterms:modified xsi:type="dcterms:W3CDTF">2020-06-17T08:47:50Z</dcterms:modified>
</cp:coreProperties>
</file>